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59"/>
  </p:notesMasterIdLst>
  <p:sldIdLst>
    <p:sldId id="1300" r:id="rId5"/>
    <p:sldId id="1085" r:id="rId6"/>
    <p:sldId id="1249" r:id="rId7"/>
    <p:sldId id="1290" r:id="rId8"/>
    <p:sldId id="1306" r:id="rId9"/>
    <p:sldId id="1305" r:id="rId10"/>
    <p:sldId id="1303" r:id="rId11"/>
    <p:sldId id="1304" r:id="rId12"/>
    <p:sldId id="1307" r:id="rId13"/>
    <p:sldId id="1313" r:id="rId14"/>
    <p:sldId id="1308" r:id="rId15"/>
    <p:sldId id="1309" r:id="rId16"/>
    <p:sldId id="1310" r:id="rId17"/>
    <p:sldId id="1311" r:id="rId18"/>
    <p:sldId id="1312" r:id="rId19"/>
    <p:sldId id="1314" r:id="rId20"/>
    <p:sldId id="1315" r:id="rId21"/>
    <p:sldId id="1316" r:id="rId22"/>
    <p:sldId id="1317" r:id="rId23"/>
    <p:sldId id="1318" r:id="rId24"/>
    <p:sldId id="1319" r:id="rId25"/>
    <p:sldId id="1320" r:id="rId26"/>
    <p:sldId id="1321" r:id="rId27"/>
    <p:sldId id="1322" r:id="rId28"/>
    <p:sldId id="1323" r:id="rId29"/>
    <p:sldId id="1324" r:id="rId30"/>
    <p:sldId id="1325" r:id="rId31"/>
    <p:sldId id="1326" r:id="rId32"/>
    <p:sldId id="1327" r:id="rId33"/>
    <p:sldId id="1328" r:id="rId34"/>
    <p:sldId id="1329" r:id="rId35"/>
    <p:sldId id="1330" r:id="rId36"/>
    <p:sldId id="1331" r:id="rId37"/>
    <p:sldId id="1332" r:id="rId38"/>
    <p:sldId id="1333" r:id="rId39"/>
    <p:sldId id="1334" r:id="rId40"/>
    <p:sldId id="1335" r:id="rId41"/>
    <p:sldId id="1336" r:id="rId42"/>
    <p:sldId id="1337" r:id="rId43"/>
    <p:sldId id="1338" r:id="rId44"/>
    <p:sldId id="1339" r:id="rId45"/>
    <p:sldId id="1340" r:id="rId46"/>
    <p:sldId id="1341" r:id="rId47"/>
    <p:sldId id="1342" r:id="rId48"/>
    <p:sldId id="1301" r:id="rId49"/>
    <p:sldId id="1295" r:id="rId50"/>
    <p:sldId id="1296" r:id="rId51"/>
    <p:sldId id="1297" r:id="rId52"/>
    <p:sldId id="1298" r:id="rId53"/>
    <p:sldId id="1353" r:id="rId54"/>
    <p:sldId id="1354" r:id="rId55"/>
    <p:sldId id="1355" r:id="rId56"/>
    <p:sldId id="1356" r:id="rId57"/>
    <p:sldId id="1250" r:id="rId5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89" userDrawn="1">
          <p15:clr>
            <a:srgbClr val="A4A3A4"/>
          </p15:clr>
        </p15:guide>
        <p15:guide id="3" orient="horz" pos="108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E57CB9-BEA8-B913-8515-36F10D7F5710}" v="15" dt="2024-12-04T05:47:51.6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06" autoAdjust="0"/>
  </p:normalViewPr>
  <p:slideViewPr>
    <p:cSldViewPr snapToGrid="0">
      <p:cViewPr varScale="1">
        <p:scale>
          <a:sx n="71" d="100"/>
          <a:sy n="71" d="100"/>
        </p:scale>
        <p:origin x="388" y="44"/>
      </p:cViewPr>
      <p:guideLst>
        <p:guide orient="horz" pos="792"/>
        <p:guide pos="189"/>
        <p:guide orient="horz" pos="10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221"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9" Type="http://schemas.openxmlformats.org/officeDocument/2006/relationships/slide" Target="slides/slide15.xml"/><Relationship Id="rId224"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223"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mi Mishra" userId="6469e6c3-66fa-4f4f-9c10-a71ac4161bf2" providerId="ADAL" clId="{D41257C0-ECFB-434E-ADFF-5B9830CA54AB}"/>
    <pc:docChg chg="undo custSel addSld delSld modSld sldOrd">
      <pc:chgData name="Rashmi Mishra" userId="6469e6c3-66fa-4f4f-9c10-a71ac4161bf2" providerId="ADAL" clId="{D41257C0-ECFB-434E-ADFF-5B9830CA54AB}" dt="2024-11-08T12:04:13.257" v="3714" actId="108"/>
      <pc:docMkLst>
        <pc:docMk/>
      </pc:docMkLst>
      <pc:sldChg chg="modSp add del mod">
        <pc:chgData name="Rashmi Mishra" userId="6469e6c3-66fa-4f4f-9c10-a71ac4161bf2" providerId="ADAL" clId="{D41257C0-ECFB-434E-ADFF-5B9830CA54AB}" dt="2024-11-07T08:49:13.002" v="1306"/>
        <pc:sldMkLst>
          <pc:docMk/>
          <pc:sldMk cId="0" sldId="259"/>
        </pc:sldMkLst>
        <pc:picChg chg="mod">
          <ac:chgData name="Rashmi Mishra" userId="6469e6c3-66fa-4f4f-9c10-a71ac4161bf2" providerId="ADAL" clId="{D41257C0-ECFB-434E-ADFF-5B9830CA54AB}" dt="2024-11-07T08:49:11.874" v="1305" actId="1076"/>
          <ac:picMkLst>
            <pc:docMk/>
            <pc:sldMk cId="0" sldId="259"/>
            <ac:picMk id="2" creationId="{00000000-0000-0000-0000-000000000000}"/>
          </ac:picMkLst>
        </pc:picChg>
      </pc:sldChg>
      <pc:sldChg chg="add del">
        <pc:chgData name="Rashmi Mishra" userId="6469e6c3-66fa-4f4f-9c10-a71ac4161bf2" providerId="ADAL" clId="{D41257C0-ECFB-434E-ADFF-5B9830CA54AB}" dt="2024-11-07T08:49:13.002" v="1306"/>
        <pc:sldMkLst>
          <pc:docMk/>
          <pc:sldMk cId="0" sldId="260"/>
        </pc:sldMkLst>
      </pc:sldChg>
      <pc:sldChg chg="add del">
        <pc:chgData name="Rashmi Mishra" userId="6469e6c3-66fa-4f4f-9c10-a71ac4161bf2" providerId="ADAL" clId="{D41257C0-ECFB-434E-ADFF-5B9830CA54AB}" dt="2024-11-07T08:49:13.002" v="1306"/>
        <pc:sldMkLst>
          <pc:docMk/>
          <pc:sldMk cId="0" sldId="261"/>
        </pc:sldMkLst>
      </pc:sldChg>
      <pc:sldChg chg="add del">
        <pc:chgData name="Rashmi Mishra" userId="6469e6c3-66fa-4f4f-9c10-a71ac4161bf2" providerId="ADAL" clId="{D41257C0-ECFB-434E-ADFF-5B9830CA54AB}" dt="2024-11-07T08:49:13.002" v="1306"/>
        <pc:sldMkLst>
          <pc:docMk/>
          <pc:sldMk cId="0" sldId="262"/>
        </pc:sldMkLst>
      </pc:sldChg>
      <pc:sldChg chg="add del">
        <pc:chgData name="Rashmi Mishra" userId="6469e6c3-66fa-4f4f-9c10-a71ac4161bf2" providerId="ADAL" clId="{D41257C0-ECFB-434E-ADFF-5B9830CA54AB}" dt="2024-11-07T08:49:13.002" v="1306"/>
        <pc:sldMkLst>
          <pc:docMk/>
          <pc:sldMk cId="0" sldId="263"/>
        </pc:sldMkLst>
      </pc:sldChg>
      <pc:sldChg chg="modSp mod modNotesTx">
        <pc:chgData name="Rashmi Mishra" userId="6469e6c3-66fa-4f4f-9c10-a71ac4161bf2" providerId="ADAL" clId="{D41257C0-ECFB-434E-ADFF-5B9830CA54AB}" dt="2024-11-07T10:07:22.708" v="1735" actId="20577"/>
        <pc:sldMkLst>
          <pc:docMk/>
          <pc:sldMk cId="3781132704" sldId="1085"/>
        </pc:sldMkLst>
        <pc:spChg chg="mod">
          <ac:chgData name="Rashmi Mishra" userId="6469e6c3-66fa-4f4f-9c10-a71ac4161bf2" providerId="ADAL" clId="{D41257C0-ECFB-434E-ADFF-5B9830CA54AB}" dt="2024-11-05T09:39:28.895" v="19" actId="14100"/>
          <ac:spMkLst>
            <pc:docMk/>
            <pc:sldMk cId="3781132704" sldId="1085"/>
            <ac:spMk id="10" creationId="{FAFEE84B-060E-0646-61C1-61E6884BACC3}"/>
          </ac:spMkLst>
        </pc:spChg>
      </pc:sldChg>
      <pc:sldChg chg="modSp mod">
        <pc:chgData name="Rashmi Mishra" userId="6469e6c3-66fa-4f4f-9c10-a71ac4161bf2" providerId="ADAL" clId="{D41257C0-ECFB-434E-ADFF-5B9830CA54AB}" dt="2024-11-05T09:31:55.808" v="16" actId="6549"/>
        <pc:sldMkLst>
          <pc:docMk/>
          <pc:sldMk cId="1479932653" sldId="1086"/>
        </pc:sldMkLst>
        <pc:spChg chg="mod">
          <ac:chgData name="Rashmi Mishra" userId="6469e6c3-66fa-4f4f-9c10-a71ac4161bf2" providerId="ADAL" clId="{D41257C0-ECFB-434E-ADFF-5B9830CA54AB}" dt="2024-11-05T09:31:49.037" v="13" actId="6549"/>
          <ac:spMkLst>
            <pc:docMk/>
            <pc:sldMk cId="1479932653" sldId="1086"/>
            <ac:spMk id="10" creationId="{3FBB638C-7649-C6C3-02BF-8250AAFB8141}"/>
          </ac:spMkLst>
        </pc:spChg>
        <pc:spChg chg="mod">
          <ac:chgData name="Rashmi Mishra" userId="6469e6c3-66fa-4f4f-9c10-a71ac4161bf2" providerId="ADAL" clId="{D41257C0-ECFB-434E-ADFF-5B9830CA54AB}" dt="2024-11-05T09:31:51.258" v="14" actId="6549"/>
          <ac:spMkLst>
            <pc:docMk/>
            <pc:sldMk cId="1479932653" sldId="1086"/>
            <ac:spMk id="26" creationId="{7849B136-4186-A1AF-50EB-5F98B321D93E}"/>
          </ac:spMkLst>
        </pc:spChg>
        <pc:spChg chg="mod">
          <ac:chgData name="Rashmi Mishra" userId="6469e6c3-66fa-4f4f-9c10-a71ac4161bf2" providerId="ADAL" clId="{D41257C0-ECFB-434E-ADFF-5B9830CA54AB}" dt="2024-11-05T09:31:53.810" v="15" actId="6549"/>
          <ac:spMkLst>
            <pc:docMk/>
            <pc:sldMk cId="1479932653" sldId="1086"/>
            <ac:spMk id="32" creationId="{C39CF8CD-2871-9E79-CB51-CC88CC732CA4}"/>
          </ac:spMkLst>
        </pc:spChg>
        <pc:spChg chg="mod">
          <ac:chgData name="Rashmi Mishra" userId="6469e6c3-66fa-4f4f-9c10-a71ac4161bf2" providerId="ADAL" clId="{D41257C0-ECFB-434E-ADFF-5B9830CA54AB}" dt="2024-11-05T09:31:55.808" v="16" actId="6549"/>
          <ac:spMkLst>
            <pc:docMk/>
            <pc:sldMk cId="1479932653" sldId="1086"/>
            <ac:spMk id="38" creationId="{C4E71895-4BBA-B5CA-717F-CFCE0A5F4D48}"/>
          </ac:spMkLst>
        </pc:spChg>
      </pc:sldChg>
      <pc:sldChg chg="addSp delSp modSp mod modNotesTx">
        <pc:chgData name="Rashmi Mishra" userId="6469e6c3-66fa-4f4f-9c10-a71ac4161bf2" providerId="ADAL" clId="{D41257C0-ECFB-434E-ADFF-5B9830CA54AB}" dt="2024-11-07T11:47:36.279" v="3622" actId="6549"/>
        <pc:sldMkLst>
          <pc:docMk/>
          <pc:sldMk cId="1085522736" sldId="1290"/>
        </pc:sldMkLst>
        <pc:spChg chg="add">
          <ac:chgData name="Rashmi Mishra" userId="6469e6c3-66fa-4f4f-9c10-a71ac4161bf2" providerId="ADAL" clId="{D41257C0-ECFB-434E-ADFF-5B9830CA54AB}" dt="2024-11-07T11:44:23.758" v="3522"/>
          <ac:spMkLst>
            <pc:docMk/>
            <pc:sldMk cId="1085522736" sldId="1290"/>
            <ac:spMk id="3" creationId="{AF4A3EB9-C4CE-5E8C-6E8E-39DBF75B9976}"/>
          </ac:spMkLst>
        </pc:spChg>
        <pc:spChg chg="mod">
          <ac:chgData name="Rashmi Mishra" userId="6469e6c3-66fa-4f4f-9c10-a71ac4161bf2" providerId="ADAL" clId="{D41257C0-ECFB-434E-ADFF-5B9830CA54AB}" dt="2024-11-07T11:45:47.668" v="3542" actId="14100"/>
          <ac:spMkLst>
            <pc:docMk/>
            <pc:sldMk cId="1085522736" sldId="1290"/>
            <ac:spMk id="6" creationId="{76BF6329-56BD-893B-3EC4-9C12163435B5}"/>
          </ac:spMkLst>
        </pc:spChg>
        <pc:spChg chg="add">
          <ac:chgData name="Rashmi Mishra" userId="6469e6c3-66fa-4f4f-9c10-a71ac4161bf2" providerId="ADAL" clId="{D41257C0-ECFB-434E-ADFF-5B9830CA54AB}" dt="2024-11-07T11:44:31.654" v="3523"/>
          <ac:spMkLst>
            <pc:docMk/>
            <pc:sldMk cId="1085522736" sldId="1290"/>
            <ac:spMk id="7" creationId="{F52CDEDE-8A93-19E7-8286-6DB9FA9C9993}"/>
          </ac:spMkLst>
        </pc:spChg>
        <pc:spChg chg="add">
          <ac:chgData name="Rashmi Mishra" userId="6469e6c3-66fa-4f4f-9c10-a71ac4161bf2" providerId="ADAL" clId="{D41257C0-ECFB-434E-ADFF-5B9830CA54AB}" dt="2024-11-07T11:44:37.674" v="3526"/>
          <ac:spMkLst>
            <pc:docMk/>
            <pc:sldMk cId="1085522736" sldId="1290"/>
            <ac:spMk id="8" creationId="{CDF65272-8A66-5F01-D54B-0EAA2356CE64}"/>
          </ac:spMkLst>
        </pc:spChg>
        <pc:spChg chg="add">
          <ac:chgData name="Rashmi Mishra" userId="6469e6c3-66fa-4f4f-9c10-a71ac4161bf2" providerId="ADAL" clId="{D41257C0-ECFB-434E-ADFF-5B9830CA54AB}" dt="2024-11-07T11:45:01.312" v="3529"/>
          <ac:spMkLst>
            <pc:docMk/>
            <pc:sldMk cId="1085522736" sldId="1290"/>
            <ac:spMk id="9" creationId="{FED1B21C-826F-24B9-11E4-E6E4B5654A4B}"/>
          </ac:spMkLst>
        </pc:spChg>
        <pc:spChg chg="add del mod">
          <ac:chgData name="Rashmi Mishra" userId="6469e6c3-66fa-4f4f-9c10-a71ac4161bf2" providerId="ADAL" clId="{D41257C0-ECFB-434E-ADFF-5B9830CA54AB}" dt="2024-11-07T11:45:23.006" v="3533" actId="478"/>
          <ac:spMkLst>
            <pc:docMk/>
            <pc:sldMk cId="1085522736" sldId="1290"/>
            <ac:spMk id="10" creationId="{22F599BA-B897-29DD-A2DD-701CAB470272}"/>
          </ac:spMkLst>
        </pc:spChg>
        <pc:cxnChg chg="mod">
          <ac:chgData name="Rashmi Mishra" userId="6469e6c3-66fa-4f4f-9c10-a71ac4161bf2" providerId="ADAL" clId="{D41257C0-ECFB-434E-ADFF-5B9830CA54AB}" dt="2024-11-07T11:45:39.860" v="3540" actId="1076"/>
          <ac:cxnSpMkLst>
            <pc:docMk/>
            <pc:sldMk cId="1085522736" sldId="1290"/>
            <ac:cxnSpMk id="14" creationId="{FD309382-A8C5-B988-83E3-25D1853C282D}"/>
          </ac:cxnSpMkLst>
        </pc:cxnChg>
      </pc:sldChg>
      <pc:sldChg chg="del">
        <pc:chgData name="Rashmi Mishra" userId="6469e6c3-66fa-4f4f-9c10-a71ac4161bf2" providerId="ADAL" clId="{D41257C0-ECFB-434E-ADFF-5B9830CA54AB}" dt="2024-11-07T11:42:53.713" v="3511" actId="47"/>
        <pc:sldMkLst>
          <pc:docMk/>
          <pc:sldMk cId="2746043547" sldId="1291"/>
        </pc:sldMkLst>
      </pc:sldChg>
      <pc:sldChg chg="addSp delSp modSp mod modNotesTx">
        <pc:chgData name="Rashmi Mishra" userId="6469e6c3-66fa-4f4f-9c10-a71ac4161bf2" providerId="ADAL" clId="{D41257C0-ECFB-434E-ADFF-5B9830CA54AB}" dt="2024-11-07T11:42:35.748" v="3510" actId="1076"/>
        <pc:sldMkLst>
          <pc:docMk/>
          <pc:sldMk cId="2046321281" sldId="1295"/>
        </pc:sldMkLst>
        <pc:spChg chg="del mod">
          <ac:chgData name="Rashmi Mishra" userId="6469e6c3-66fa-4f4f-9c10-a71ac4161bf2" providerId="ADAL" clId="{D41257C0-ECFB-434E-ADFF-5B9830CA54AB}" dt="2024-11-07T11:41:44.823" v="3478" actId="478"/>
          <ac:spMkLst>
            <pc:docMk/>
            <pc:sldMk cId="2046321281" sldId="1295"/>
            <ac:spMk id="4" creationId="{EC8B546F-F91E-160B-DC7F-688AFB5A50EA}"/>
          </ac:spMkLst>
        </pc:spChg>
        <pc:spChg chg="add">
          <ac:chgData name="Rashmi Mishra" userId="6469e6c3-66fa-4f4f-9c10-a71ac4161bf2" providerId="ADAL" clId="{D41257C0-ECFB-434E-ADFF-5B9830CA54AB}" dt="2024-11-07T11:40:34.656" v="3471"/>
          <ac:spMkLst>
            <pc:docMk/>
            <pc:sldMk cId="2046321281" sldId="1295"/>
            <ac:spMk id="5" creationId="{7E77B691-75BC-5253-F0BB-6C19BE7B07B8}"/>
          </ac:spMkLst>
        </pc:spChg>
        <pc:spChg chg="add del mod">
          <ac:chgData name="Rashmi Mishra" userId="6469e6c3-66fa-4f4f-9c10-a71ac4161bf2" providerId="ADAL" clId="{D41257C0-ECFB-434E-ADFF-5B9830CA54AB}" dt="2024-11-07T11:41:44.823" v="3478" actId="478"/>
          <ac:spMkLst>
            <pc:docMk/>
            <pc:sldMk cId="2046321281" sldId="1295"/>
            <ac:spMk id="6" creationId="{C9258997-F0EA-02FF-CAD2-296B06D10219}"/>
          </ac:spMkLst>
        </pc:spChg>
        <pc:spChg chg="add mod">
          <ac:chgData name="Rashmi Mishra" userId="6469e6c3-66fa-4f4f-9c10-a71ac4161bf2" providerId="ADAL" clId="{D41257C0-ECFB-434E-ADFF-5B9830CA54AB}" dt="2024-11-07T11:42:35.748" v="3510" actId="1076"/>
          <ac:spMkLst>
            <pc:docMk/>
            <pc:sldMk cId="2046321281" sldId="1295"/>
            <ac:spMk id="7" creationId="{5E968FDC-F6B2-7DDF-90C9-0B8A25FF98B2}"/>
          </ac:spMkLst>
        </pc:spChg>
      </pc:sldChg>
      <pc:sldChg chg="addSp delSp modSp mod modNotesTx">
        <pc:chgData name="Rashmi Mishra" userId="6469e6c3-66fa-4f4f-9c10-a71ac4161bf2" providerId="ADAL" clId="{D41257C0-ECFB-434E-ADFF-5B9830CA54AB}" dt="2024-11-08T11:36:20.972" v="3703" actId="20577"/>
        <pc:sldMkLst>
          <pc:docMk/>
          <pc:sldMk cId="1307925877" sldId="1296"/>
        </pc:sldMkLst>
        <pc:spChg chg="add mod">
          <ac:chgData name="Rashmi Mishra" userId="6469e6c3-66fa-4f4f-9c10-a71ac4161bf2" providerId="ADAL" clId="{D41257C0-ECFB-434E-ADFF-5B9830CA54AB}" dt="2024-11-08T11:33:40.565" v="3694"/>
          <ac:spMkLst>
            <pc:docMk/>
            <pc:sldMk cId="1307925877" sldId="1296"/>
            <ac:spMk id="2" creationId="{42000B09-0F30-525C-867C-C4566504525E}"/>
          </ac:spMkLst>
        </pc:spChg>
        <pc:spChg chg="del mod">
          <ac:chgData name="Rashmi Mishra" userId="6469e6c3-66fa-4f4f-9c10-a71ac4161bf2" providerId="ADAL" clId="{D41257C0-ECFB-434E-ADFF-5B9830CA54AB}" dt="2024-11-08T11:33:39.248" v="3693" actId="478"/>
          <ac:spMkLst>
            <pc:docMk/>
            <pc:sldMk cId="1307925877" sldId="1296"/>
            <ac:spMk id="4" creationId="{EC8B546F-F91E-160B-DC7F-688AFB5A50EA}"/>
          </ac:spMkLst>
        </pc:spChg>
      </pc:sldChg>
      <pc:sldChg chg="addSp modSp add del modAnim modNotesTx">
        <pc:chgData name="Rashmi Mishra" userId="6469e6c3-66fa-4f4f-9c10-a71ac4161bf2" providerId="ADAL" clId="{D41257C0-ECFB-434E-ADFF-5B9830CA54AB}" dt="2024-11-08T11:28:09.499" v="3681"/>
        <pc:sldMkLst>
          <pc:docMk/>
          <pc:sldMk cId="1834508902" sldId="1298"/>
        </pc:sldMkLst>
        <pc:spChg chg="add mod">
          <ac:chgData name="Rashmi Mishra" userId="6469e6c3-66fa-4f4f-9c10-a71ac4161bf2" providerId="ADAL" clId="{D41257C0-ECFB-434E-ADFF-5B9830CA54AB}" dt="2024-11-08T11:28:00.565" v="3677"/>
          <ac:spMkLst>
            <pc:docMk/>
            <pc:sldMk cId="1834508902" sldId="1298"/>
            <ac:spMk id="10" creationId="{6B1F6EB6-DF42-72C8-290F-5EAFEB0C14E0}"/>
          </ac:spMkLst>
        </pc:spChg>
        <pc:spChg chg="mod">
          <ac:chgData name="Rashmi Mishra" userId="6469e6c3-66fa-4f4f-9c10-a71ac4161bf2" providerId="ADAL" clId="{D41257C0-ECFB-434E-ADFF-5B9830CA54AB}" dt="2024-11-08T11:28:00.565" v="3677"/>
          <ac:spMkLst>
            <pc:docMk/>
            <pc:sldMk cId="1834508902" sldId="1298"/>
            <ac:spMk id="12" creationId="{1B6B5151-B1A5-F53B-1260-FBE8384CEB8C}"/>
          </ac:spMkLst>
        </pc:spChg>
        <pc:spChg chg="mod">
          <ac:chgData name="Rashmi Mishra" userId="6469e6c3-66fa-4f4f-9c10-a71ac4161bf2" providerId="ADAL" clId="{D41257C0-ECFB-434E-ADFF-5B9830CA54AB}" dt="2024-11-08T11:28:00.565" v="3677"/>
          <ac:spMkLst>
            <pc:docMk/>
            <pc:sldMk cId="1834508902" sldId="1298"/>
            <ac:spMk id="13" creationId="{47EF5153-86A0-8CF5-58AF-BD6D8EF5E689}"/>
          </ac:spMkLst>
        </pc:spChg>
        <pc:spChg chg="add mod">
          <ac:chgData name="Rashmi Mishra" userId="6469e6c3-66fa-4f4f-9c10-a71ac4161bf2" providerId="ADAL" clId="{D41257C0-ECFB-434E-ADFF-5B9830CA54AB}" dt="2024-11-08T11:28:00.565" v="3677"/>
          <ac:spMkLst>
            <pc:docMk/>
            <pc:sldMk cId="1834508902" sldId="1298"/>
            <ac:spMk id="14" creationId="{0B87F32F-DABC-24EB-E93C-6711AFCC9168}"/>
          </ac:spMkLst>
        </pc:spChg>
        <pc:grpChg chg="add mod">
          <ac:chgData name="Rashmi Mishra" userId="6469e6c3-66fa-4f4f-9c10-a71ac4161bf2" providerId="ADAL" clId="{D41257C0-ECFB-434E-ADFF-5B9830CA54AB}" dt="2024-11-08T11:28:00.565" v="3677"/>
          <ac:grpSpMkLst>
            <pc:docMk/>
            <pc:sldMk cId="1834508902" sldId="1298"/>
            <ac:grpSpMk id="11" creationId="{C381DF2A-62DE-6524-0B32-00F488956DF7}"/>
          </ac:grpSpMkLst>
        </pc:grpChg>
        <pc:picChg chg="add mod">
          <ac:chgData name="Rashmi Mishra" userId="6469e6c3-66fa-4f4f-9c10-a71ac4161bf2" providerId="ADAL" clId="{D41257C0-ECFB-434E-ADFF-5B9830CA54AB}" dt="2024-11-08T11:28:00.565" v="3677"/>
          <ac:picMkLst>
            <pc:docMk/>
            <pc:sldMk cId="1834508902" sldId="1298"/>
            <ac:picMk id="3" creationId="{F5249BD5-6C8F-88E3-7D75-FC51132A837A}"/>
          </ac:picMkLst>
        </pc:picChg>
        <pc:picChg chg="add mod">
          <ac:chgData name="Rashmi Mishra" userId="6469e6c3-66fa-4f4f-9c10-a71ac4161bf2" providerId="ADAL" clId="{D41257C0-ECFB-434E-ADFF-5B9830CA54AB}" dt="2024-11-08T11:28:00.565" v="3677"/>
          <ac:picMkLst>
            <pc:docMk/>
            <pc:sldMk cId="1834508902" sldId="1298"/>
            <ac:picMk id="15" creationId="{EC6FA9DB-3487-BA30-9576-CC0101CBF50B}"/>
          </ac:picMkLst>
        </pc:picChg>
      </pc:sldChg>
      <pc:sldChg chg="modSp mod">
        <pc:chgData name="Rashmi Mishra" userId="6469e6c3-66fa-4f4f-9c10-a71ac4161bf2" providerId="ADAL" clId="{D41257C0-ECFB-434E-ADFF-5B9830CA54AB}" dt="2024-11-05T09:31:36.167" v="12" actId="20577"/>
        <pc:sldMkLst>
          <pc:docMk/>
          <pc:sldMk cId="2000950779" sldId="1300"/>
        </pc:sldMkLst>
        <pc:spChg chg="mod">
          <ac:chgData name="Rashmi Mishra" userId="6469e6c3-66fa-4f4f-9c10-a71ac4161bf2" providerId="ADAL" clId="{D41257C0-ECFB-434E-ADFF-5B9830CA54AB}" dt="2024-11-05T09:31:36.167" v="12" actId="20577"/>
          <ac:spMkLst>
            <pc:docMk/>
            <pc:sldMk cId="2000950779" sldId="1300"/>
            <ac:spMk id="18" creationId="{E395316D-1E70-9E4D-C82D-DC6493EC4CED}"/>
          </ac:spMkLst>
        </pc:spChg>
      </pc:sldChg>
      <pc:sldChg chg="ord">
        <pc:chgData name="Rashmi Mishra" userId="6469e6c3-66fa-4f4f-9c10-a71ac4161bf2" providerId="ADAL" clId="{D41257C0-ECFB-434E-ADFF-5B9830CA54AB}" dt="2024-11-05T09:41:39.811" v="29"/>
        <pc:sldMkLst>
          <pc:docMk/>
          <pc:sldMk cId="1069549734" sldId="1301"/>
        </pc:sldMkLst>
      </pc:sldChg>
      <pc:sldChg chg="modSp add del mod modNotesTx">
        <pc:chgData name="Rashmi Mishra" userId="6469e6c3-66fa-4f4f-9c10-a71ac4161bf2" providerId="ADAL" clId="{D41257C0-ECFB-434E-ADFF-5B9830CA54AB}" dt="2024-11-07T10:07:39.078" v="1736" actId="47"/>
        <pc:sldMkLst>
          <pc:docMk/>
          <pc:sldMk cId="1417685677" sldId="1302"/>
        </pc:sldMkLst>
        <pc:spChg chg="mod">
          <ac:chgData name="Rashmi Mishra" userId="6469e6c3-66fa-4f4f-9c10-a71ac4161bf2" providerId="ADAL" clId="{D41257C0-ECFB-434E-ADFF-5B9830CA54AB}" dt="2024-11-05T12:04:57.575" v="243"/>
          <ac:spMkLst>
            <pc:docMk/>
            <pc:sldMk cId="1417685677" sldId="1302"/>
            <ac:spMk id="10" creationId="{7B5A9028-E32E-3C5D-98A4-048FE6AC29C4}"/>
          </ac:spMkLst>
        </pc:spChg>
      </pc:sldChg>
      <pc:sldChg chg="addSp delSp modSp new mod modNotesTx">
        <pc:chgData name="Rashmi Mishra" userId="6469e6c3-66fa-4f4f-9c10-a71ac4161bf2" providerId="ADAL" clId="{D41257C0-ECFB-434E-ADFF-5B9830CA54AB}" dt="2024-11-07T10:17:19.566" v="1826" actId="20577"/>
        <pc:sldMkLst>
          <pc:docMk/>
          <pc:sldMk cId="302962223" sldId="1303"/>
        </pc:sldMkLst>
        <pc:spChg chg="add mod">
          <ac:chgData name="Rashmi Mishra" userId="6469e6c3-66fa-4f4f-9c10-a71ac4161bf2" providerId="ADAL" clId="{D41257C0-ECFB-434E-ADFF-5B9830CA54AB}" dt="2024-11-05T11:31:41.206" v="36" actId="108"/>
          <ac:spMkLst>
            <pc:docMk/>
            <pc:sldMk cId="302962223" sldId="1303"/>
            <ac:spMk id="2" creationId="{1EC64F53-70CF-042A-B913-7C734D6FDCDA}"/>
          </ac:spMkLst>
        </pc:spChg>
        <pc:spChg chg="add del mod">
          <ac:chgData name="Rashmi Mishra" userId="6469e6c3-66fa-4f4f-9c10-a71ac4161bf2" providerId="ADAL" clId="{D41257C0-ECFB-434E-ADFF-5B9830CA54AB}" dt="2024-11-05T11:32:23.598" v="60" actId="478"/>
          <ac:spMkLst>
            <pc:docMk/>
            <pc:sldMk cId="302962223" sldId="1303"/>
            <ac:spMk id="3" creationId="{298E9A2F-362B-33CE-3263-46B3B6D32DFF}"/>
          </ac:spMkLst>
        </pc:spChg>
        <pc:spChg chg="add del mod">
          <ac:chgData name="Rashmi Mishra" userId="6469e6c3-66fa-4f4f-9c10-a71ac4161bf2" providerId="ADAL" clId="{D41257C0-ECFB-434E-ADFF-5B9830CA54AB}" dt="2024-11-05T11:44:31.671" v="83" actId="21"/>
          <ac:spMkLst>
            <pc:docMk/>
            <pc:sldMk cId="302962223" sldId="1303"/>
            <ac:spMk id="4" creationId="{2033F7DF-C1D1-80A8-B086-517AE4AF5BD1}"/>
          </ac:spMkLst>
        </pc:spChg>
        <pc:spChg chg="add mod">
          <ac:chgData name="Rashmi Mishra" userId="6469e6c3-66fa-4f4f-9c10-a71ac4161bf2" providerId="ADAL" clId="{D41257C0-ECFB-434E-ADFF-5B9830CA54AB}" dt="2024-11-05T11:32:31.904" v="64" actId="21"/>
          <ac:spMkLst>
            <pc:docMk/>
            <pc:sldMk cId="302962223" sldId="1303"/>
            <ac:spMk id="5" creationId="{FEDA65AA-0DC5-8789-AA61-F1B479301040}"/>
          </ac:spMkLst>
        </pc:spChg>
        <pc:spChg chg="add del mod">
          <ac:chgData name="Rashmi Mishra" userId="6469e6c3-66fa-4f4f-9c10-a71ac4161bf2" providerId="ADAL" clId="{D41257C0-ECFB-434E-ADFF-5B9830CA54AB}" dt="2024-11-05T11:32:38.612" v="69" actId="478"/>
          <ac:spMkLst>
            <pc:docMk/>
            <pc:sldMk cId="302962223" sldId="1303"/>
            <ac:spMk id="6" creationId="{96B83518-9037-035F-0904-C3CB8917F23F}"/>
          </ac:spMkLst>
        </pc:spChg>
        <pc:spChg chg="add del mod">
          <ac:chgData name="Rashmi Mishra" userId="6469e6c3-66fa-4f4f-9c10-a71ac4161bf2" providerId="ADAL" clId="{D41257C0-ECFB-434E-ADFF-5B9830CA54AB}" dt="2024-11-05T11:51:37.254" v="196" actId="21"/>
          <ac:spMkLst>
            <pc:docMk/>
            <pc:sldMk cId="302962223" sldId="1303"/>
            <ac:spMk id="8" creationId="{912A27CB-7FC5-3AB7-F31C-8C603F480EB7}"/>
          </ac:spMkLst>
        </pc:spChg>
        <pc:spChg chg="add del mod">
          <ac:chgData name="Rashmi Mishra" userId="6469e6c3-66fa-4f4f-9c10-a71ac4161bf2" providerId="ADAL" clId="{D41257C0-ECFB-434E-ADFF-5B9830CA54AB}" dt="2024-11-05T11:51:37.254" v="196" actId="21"/>
          <ac:spMkLst>
            <pc:docMk/>
            <pc:sldMk cId="302962223" sldId="1303"/>
            <ac:spMk id="9" creationId="{0E01267A-F34B-05E1-6078-EB4AA32263A4}"/>
          </ac:spMkLst>
        </pc:spChg>
        <pc:spChg chg="add mod">
          <ac:chgData name="Rashmi Mishra" userId="6469e6c3-66fa-4f4f-9c10-a71ac4161bf2" providerId="ADAL" clId="{D41257C0-ECFB-434E-ADFF-5B9830CA54AB}" dt="2024-11-05T11:51:38.794" v="197"/>
          <ac:spMkLst>
            <pc:docMk/>
            <pc:sldMk cId="302962223" sldId="1303"/>
            <ac:spMk id="11" creationId="{912A27CB-7FC5-3AB7-F31C-8C603F480EB7}"/>
          </ac:spMkLst>
        </pc:spChg>
        <pc:spChg chg="add mod">
          <ac:chgData name="Rashmi Mishra" userId="6469e6c3-66fa-4f4f-9c10-a71ac4161bf2" providerId="ADAL" clId="{D41257C0-ECFB-434E-ADFF-5B9830CA54AB}" dt="2024-11-05T12:03:28.686" v="242"/>
          <ac:spMkLst>
            <pc:docMk/>
            <pc:sldMk cId="302962223" sldId="1303"/>
            <ac:spMk id="12" creationId="{0E01267A-F34B-05E1-6078-EB4AA32263A4}"/>
          </ac:spMkLst>
        </pc:spChg>
        <pc:spChg chg="add mod">
          <ac:chgData name="Rashmi Mishra" userId="6469e6c3-66fa-4f4f-9c10-a71ac4161bf2" providerId="ADAL" clId="{D41257C0-ECFB-434E-ADFF-5B9830CA54AB}" dt="2024-11-05T12:03:17.350" v="240" actId="1076"/>
          <ac:spMkLst>
            <pc:docMk/>
            <pc:sldMk cId="302962223" sldId="1303"/>
            <ac:spMk id="17" creationId="{235BA47C-A6DA-DB69-0677-FA2AF9346A77}"/>
          </ac:spMkLst>
        </pc:spChg>
        <pc:picChg chg="add del mod">
          <ac:chgData name="Rashmi Mishra" userId="6469e6c3-66fa-4f4f-9c10-a71ac4161bf2" providerId="ADAL" clId="{D41257C0-ECFB-434E-ADFF-5B9830CA54AB}" dt="2024-11-05T12:00:50.441" v="225" actId="478"/>
          <ac:picMkLst>
            <pc:docMk/>
            <pc:sldMk cId="302962223" sldId="1303"/>
            <ac:picMk id="7" creationId="{1DEC106F-B1A5-D3A8-7EEB-57159A5ED823}"/>
          </ac:picMkLst>
        </pc:picChg>
        <pc:picChg chg="add mod">
          <ac:chgData name="Rashmi Mishra" userId="6469e6c3-66fa-4f4f-9c10-a71ac4161bf2" providerId="ADAL" clId="{D41257C0-ECFB-434E-ADFF-5B9830CA54AB}" dt="2024-11-05T12:03:20.058" v="241" actId="1076"/>
          <ac:picMkLst>
            <pc:docMk/>
            <pc:sldMk cId="302962223" sldId="1303"/>
            <ac:picMk id="15" creationId="{7F183314-A805-27B3-8378-4CA77998A9AA}"/>
          </ac:picMkLst>
        </pc:picChg>
        <pc:cxnChg chg="add del mod">
          <ac:chgData name="Rashmi Mishra" userId="6469e6c3-66fa-4f4f-9c10-a71ac4161bf2" providerId="ADAL" clId="{D41257C0-ECFB-434E-ADFF-5B9830CA54AB}" dt="2024-11-05T11:51:37.254" v="196" actId="21"/>
          <ac:cxnSpMkLst>
            <pc:docMk/>
            <pc:sldMk cId="302962223" sldId="1303"/>
            <ac:cxnSpMk id="10" creationId="{618EE29E-8C22-4A90-FBC7-E2782B917595}"/>
          </ac:cxnSpMkLst>
        </pc:cxnChg>
        <pc:cxnChg chg="add mod">
          <ac:chgData name="Rashmi Mishra" userId="6469e6c3-66fa-4f4f-9c10-a71ac4161bf2" providerId="ADAL" clId="{D41257C0-ECFB-434E-ADFF-5B9830CA54AB}" dt="2024-11-05T11:51:38.794" v="197"/>
          <ac:cxnSpMkLst>
            <pc:docMk/>
            <pc:sldMk cId="302962223" sldId="1303"/>
            <ac:cxnSpMk id="13" creationId="{618EE29E-8C22-4A90-FBC7-E2782B917595}"/>
          </ac:cxnSpMkLst>
        </pc:cxnChg>
      </pc:sldChg>
      <pc:sldChg chg="addSp delSp modSp new mod modNotesTx">
        <pc:chgData name="Rashmi Mishra" userId="6469e6c3-66fa-4f4f-9c10-a71ac4161bf2" providerId="ADAL" clId="{D41257C0-ECFB-434E-ADFF-5B9830CA54AB}" dt="2024-11-08T11:55:45.956" v="3711" actId="14100"/>
        <pc:sldMkLst>
          <pc:docMk/>
          <pc:sldMk cId="3670755459" sldId="1304"/>
        </pc:sldMkLst>
        <pc:spChg chg="add mod">
          <ac:chgData name="Rashmi Mishra" userId="6469e6c3-66fa-4f4f-9c10-a71ac4161bf2" providerId="ADAL" clId="{D41257C0-ECFB-434E-ADFF-5B9830CA54AB}" dt="2024-11-05T11:47:31.231" v="125" actId="1076"/>
          <ac:spMkLst>
            <pc:docMk/>
            <pc:sldMk cId="3670755459" sldId="1304"/>
            <ac:spMk id="3" creationId="{51C40582-1542-DB05-CD6E-7ECFD2D895A5}"/>
          </ac:spMkLst>
        </pc:spChg>
        <pc:spChg chg="add del mod">
          <ac:chgData name="Rashmi Mishra" userId="6469e6c3-66fa-4f4f-9c10-a71ac4161bf2" providerId="ADAL" clId="{D41257C0-ECFB-434E-ADFF-5B9830CA54AB}" dt="2024-11-05T11:49:11.935" v="133" actId="478"/>
          <ac:spMkLst>
            <pc:docMk/>
            <pc:sldMk cId="3670755459" sldId="1304"/>
            <ac:spMk id="5" creationId="{5DABA638-70BD-F801-DFD0-2CAEEDBA2882}"/>
          </ac:spMkLst>
        </pc:spChg>
        <pc:spChg chg="add mod">
          <ac:chgData name="Rashmi Mishra" userId="6469e6c3-66fa-4f4f-9c10-a71ac4161bf2" providerId="ADAL" clId="{D41257C0-ECFB-434E-ADFF-5B9830CA54AB}" dt="2024-11-08T11:55:45.956" v="3711" actId="14100"/>
          <ac:spMkLst>
            <pc:docMk/>
            <pc:sldMk cId="3670755459" sldId="1304"/>
            <ac:spMk id="6" creationId="{A15F176A-7125-4E07-05C4-C9582942F573}"/>
          </ac:spMkLst>
        </pc:spChg>
        <pc:spChg chg="add mod">
          <ac:chgData name="Rashmi Mishra" userId="6469e6c3-66fa-4f4f-9c10-a71ac4161bf2" providerId="ADAL" clId="{D41257C0-ECFB-434E-ADFF-5B9830CA54AB}" dt="2024-11-05T11:49:20.928" v="137" actId="21"/>
          <ac:spMkLst>
            <pc:docMk/>
            <pc:sldMk cId="3670755459" sldId="1304"/>
            <ac:spMk id="8" creationId="{6DD2252C-0DB9-8BBC-5304-5016BFEE45C3}"/>
          </ac:spMkLst>
        </pc:spChg>
        <pc:spChg chg="add del mod">
          <ac:chgData name="Rashmi Mishra" userId="6469e6c3-66fa-4f4f-9c10-a71ac4161bf2" providerId="ADAL" clId="{D41257C0-ECFB-434E-ADFF-5B9830CA54AB}" dt="2024-11-05T11:49:30.752" v="142" actId="478"/>
          <ac:spMkLst>
            <pc:docMk/>
            <pc:sldMk cId="3670755459" sldId="1304"/>
            <ac:spMk id="9" creationId="{0CBE9DE8-B774-F5CB-0D9B-B5D78847F783}"/>
          </ac:spMkLst>
        </pc:spChg>
        <pc:spChg chg="add mod">
          <ac:chgData name="Rashmi Mishra" userId="6469e6c3-66fa-4f4f-9c10-a71ac4161bf2" providerId="ADAL" clId="{D41257C0-ECFB-434E-ADFF-5B9830CA54AB}" dt="2024-11-05T11:49:40.445" v="146" actId="21"/>
          <ac:spMkLst>
            <pc:docMk/>
            <pc:sldMk cId="3670755459" sldId="1304"/>
            <ac:spMk id="11" creationId="{3EEED6E5-FAF2-CD0E-81DB-49C8FD11E337}"/>
          </ac:spMkLst>
        </pc:spChg>
        <pc:spChg chg="add del mod">
          <ac:chgData name="Rashmi Mishra" userId="6469e6c3-66fa-4f4f-9c10-a71ac4161bf2" providerId="ADAL" clId="{D41257C0-ECFB-434E-ADFF-5B9830CA54AB}" dt="2024-11-05T11:49:49.762" v="151" actId="478"/>
          <ac:spMkLst>
            <pc:docMk/>
            <pc:sldMk cId="3670755459" sldId="1304"/>
            <ac:spMk id="12" creationId="{31D51D3A-5D6C-CA6B-4A11-C78E4A48AC88}"/>
          </ac:spMkLst>
        </pc:spChg>
        <pc:spChg chg="add del mod">
          <ac:chgData name="Rashmi Mishra" userId="6469e6c3-66fa-4f4f-9c10-a71ac4161bf2" providerId="ADAL" clId="{D41257C0-ECFB-434E-ADFF-5B9830CA54AB}" dt="2024-11-05T11:50:00.030" v="156" actId="478"/>
          <ac:spMkLst>
            <pc:docMk/>
            <pc:sldMk cId="3670755459" sldId="1304"/>
            <ac:spMk id="14" creationId="{390BA777-E70F-70FA-AC9C-5FA8EBD1FA23}"/>
          </ac:spMkLst>
        </pc:spChg>
        <pc:spChg chg="add del mod">
          <ac:chgData name="Rashmi Mishra" userId="6469e6c3-66fa-4f4f-9c10-a71ac4161bf2" providerId="ADAL" clId="{D41257C0-ECFB-434E-ADFF-5B9830CA54AB}" dt="2024-11-05T11:50:08.952" v="160" actId="478"/>
          <ac:spMkLst>
            <pc:docMk/>
            <pc:sldMk cId="3670755459" sldId="1304"/>
            <ac:spMk id="15" creationId="{2E88EE96-2D96-936B-2573-3C6E4B60EEE3}"/>
          </ac:spMkLst>
        </pc:spChg>
        <pc:spChg chg="add mod">
          <ac:chgData name="Rashmi Mishra" userId="6469e6c3-66fa-4f4f-9c10-a71ac4161bf2" providerId="ADAL" clId="{D41257C0-ECFB-434E-ADFF-5B9830CA54AB}" dt="2024-11-05T11:51:41.090" v="198"/>
          <ac:spMkLst>
            <pc:docMk/>
            <pc:sldMk cId="3670755459" sldId="1304"/>
            <ac:spMk id="16" creationId="{EA90115E-2545-BBA5-4778-DD0AB91EE539}"/>
          </ac:spMkLst>
        </pc:spChg>
        <pc:spChg chg="add del mod">
          <ac:chgData name="Rashmi Mishra" userId="6469e6c3-66fa-4f4f-9c10-a71ac4161bf2" providerId="ADAL" clId="{D41257C0-ECFB-434E-ADFF-5B9830CA54AB}" dt="2024-11-07T11:48:05.955" v="3623" actId="478"/>
          <ac:spMkLst>
            <pc:docMk/>
            <pc:sldMk cId="3670755459" sldId="1304"/>
            <ac:spMk id="17" creationId="{1CE9A37C-C986-2F97-199E-9C5E4AC6CA67}"/>
          </ac:spMkLst>
        </pc:spChg>
        <pc:picChg chg="add del mod">
          <ac:chgData name="Rashmi Mishra" userId="6469e6c3-66fa-4f4f-9c10-a71ac4161bf2" providerId="ADAL" clId="{D41257C0-ECFB-434E-ADFF-5B9830CA54AB}" dt="2024-11-05T11:52:02.117" v="221" actId="478"/>
          <ac:picMkLst>
            <pc:docMk/>
            <pc:sldMk cId="3670755459" sldId="1304"/>
            <ac:picMk id="2" creationId="{5A441100-7750-316D-BB65-A911405D66D2}"/>
          </ac:picMkLst>
        </pc:picChg>
        <pc:picChg chg="add del mod">
          <ac:chgData name="Rashmi Mishra" userId="6469e6c3-66fa-4f4f-9c10-a71ac4161bf2" providerId="ADAL" clId="{D41257C0-ECFB-434E-ADFF-5B9830CA54AB}" dt="2024-11-05T11:47:42.178" v="128" actId="478"/>
          <ac:picMkLst>
            <pc:docMk/>
            <pc:sldMk cId="3670755459" sldId="1304"/>
            <ac:picMk id="4" creationId="{71370D61-DB78-A078-0EA2-860D3206E89B}"/>
          </ac:picMkLst>
        </pc:picChg>
        <pc:picChg chg="add del mod">
          <ac:chgData name="Rashmi Mishra" userId="6469e6c3-66fa-4f4f-9c10-a71ac4161bf2" providerId="ADAL" clId="{D41257C0-ECFB-434E-ADFF-5B9830CA54AB}" dt="2024-11-05T11:47:44.305" v="129" actId="478"/>
          <ac:picMkLst>
            <pc:docMk/>
            <pc:sldMk cId="3670755459" sldId="1304"/>
            <ac:picMk id="7" creationId="{9C979AE9-5280-9ACB-1B6D-717004A33C71}"/>
          </ac:picMkLst>
        </pc:picChg>
        <pc:picChg chg="add del mod">
          <ac:chgData name="Rashmi Mishra" userId="6469e6c3-66fa-4f4f-9c10-a71ac4161bf2" providerId="ADAL" clId="{D41257C0-ECFB-434E-ADFF-5B9830CA54AB}" dt="2024-11-05T11:48:59.632" v="130" actId="478"/>
          <ac:picMkLst>
            <pc:docMk/>
            <pc:sldMk cId="3670755459" sldId="1304"/>
            <ac:picMk id="10" creationId="{05F4E859-C335-3A69-61D5-2C05352F5A86}"/>
          </ac:picMkLst>
        </pc:picChg>
        <pc:picChg chg="add del mod">
          <ac:chgData name="Rashmi Mishra" userId="6469e6c3-66fa-4f4f-9c10-a71ac4161bf2" providerId="ADAL" clId="{D41257C0-ECFB-434E-ADFF-5B9830CA54AB}" dt="2024-11-05T11:49:01.677" v="131" actId="478"/>
          <ac:picMkLst>
            <pc:docMk/>
            <pc:sldMk cId="3670755459" sldId="1304"/>
            <ac:picMk id="13" creationId="{A90F4841-3B9F-81E9-F775-40925BD30686}"/>
          </ac:picMkLst>
        </pc:picChg>
        <pc:cxnChg chg="add mod">
          <ac:chgData name="Rashmi Mishra" userId="6469e6c3-66fa-4f4f-9c10-a71ac4161bf2" providerId="ADAL" clId="{D41257C0-ECFB-434E-ADFF-5B9830CA54AB}" dt="2024-11-05T11:51:41.090" v="198"/>
          <ac:cxnSpMkLst>
            <pc:docMk/>
            <pc:sldMk cId="3670755459" sldId="1304"/>
            <ac:cxnSpMk id="18" creationId="{F656C58B-A8C2-BB8B-C372-17FC3C2896BD}"/>
          </ac:cxnSpMkLst>
        </pc:cxnChg>
      </pc:sldChg>
      <pc:sldChg chg="addSp delSp modSp new mod modNotesTx">
        <pc:chgData name="Rashmi Mishra" userId="6469e6c3-66fa-4f4f-9c10-a71ac4161bf2" providerId="ADAL" clId="{D41257C0-ECFB-434E-ADFF-5B9830CA54AB}" dt="2024-11-07T10:11:38.099" v="1753"/>
        <pc:sldMkLst>
          <pc:docMk/>
          <pc:sldMk cId="1529163107" sldId="1305"/>
        </pc:sldMkLst>
        <pc:spChg chg="add mod">
          <ac:chgData name="Rashmi Mishra" userId="6469e6c3-66fa-4f4f-9c10-a71ac4161bf2" providerId="ADAL" clId="{D41257C0-ECFB-434E-ADFF-5B9830CA54AB}" dt="2024-11-05T11:54:43.693" v="224" actId="20577"/>
          <ac:spMkLst>
            <pc:docMk/>
            <pc:sldMk cId="1529163107" sldId="1305"/>
            <ac:spMk id="2" creationId="{EBCD4619-2028-3D32-69DF-0A0ACBD4B13A}"/>
          </ac:spMkLst>
        </pc:spChg>
        <pc:spChg chg="add mod">
          <ac:chgData name="Rashmi Mishra" userId="6469e6c3-66fa-4f4f-9c10-a71ac4161bf2" providerId="ADAL" clId="{D41257C0-ECFB-434E-ADFF-5B9830CA54AB}" dt="2024-11-06T10:21:45.023" v="324" actId="255"/>
          <ac:spMkLst>
            <pc:docMk/>
            <pc:sldMk cId="1529163107" sldId="1305"/>
            <ac:spMk id="4" creationId="{5662750D-5DBD-6D7E-B078-C882ECD8DC63}"/>
          </ac:spMkLst>
        </pc:spChg>
        <pc:spChg chg="add del mod">
          <ac:chgData name="Rashmi Mishra" userId="6469e6c3-66fa-4f4f-9c10-a71ac4161bf2" providerId="ADAL" clId="{D41257C0-ECFB-434E-ADFF-5B9830CA54AB}" dt="2024-11-06T10:22:04.201" v="327" actId="478"/>
          <ac:spMkLst>
            <pc:docMk/>
            <pc:sldMk cId="1529163107" sldId="1305"/>
            <ac:spMk id="6" creationId="{A5054786-06EB-7636-C686-F412B532921B}"/>
          </ac:spMkLst>
        </pc:spChg>
        <pc:spChg chg="add del mod">
          <ac:chgData name="Rashmi Mishra" userId="6469e6c3-66fa-4f4f-9c10-a71ac4161bf2" providerId="ADAL" clId="{D41257C0-ECFB-434E-ADFF-5B9830CA54AB}" dt="2024-11-06T10:21:59.789" v="326" actId="478"/>
          <ac:spMkLst>
            <pc:docMk/>
            <pc:sldMk cId="1529163107" sldId="1305"/>
            <ac:spMk id="7" creationId="{DE443692-8832-DBCF-D851-EFE071C6E116}"/>
          </ac:spMkLst>
        </pc:spChg>
        <pc:spChg chg="add del mod">
          <ac:chgData name="Rashmi Mishra" userId="6469e6c3-66fa-4f4f-9c10-a71ac4161bf2" providerId="ADAL" clId="{D41257C0-ECFB-434E-ADFF-5B9830CA54AB}" dt="2024-11-06T10:50:01.826" v="347" actId="12084"/>
          <ac:spMkLst>
            <pc:docMk/>
            <pc:sldMk cId="1529163107" sldId="1305"/>
            <ac:spMk id="9" creationId="{D1C7A4B9-3766-EF2D-B948-423DB0849740}"/>
          </ac:spMkLst>
        </pc:spChg>
        <pc:graphicFrameChg chg="add mod modGraphic">
          <ac:chgData name="Rashmi Mishra" userId="6469e6c3-66fa-4f4f-9c10-a71ac4161bf2" providerId="ADAL" clId="{D41257C0-ECFB-434E-ADFF-5B9830CA54AB}" dt="2024-11-06T10:50:34.135" v="357" actId="14734"/>
          <ac:graphicFrameMkLst>
            <pc:docMk/>
            <pc:sldMk cId="1529163107" sldId="1305"/>
            <ac:graphicFrameMk id="5" creationId="{C82905D6-094F-7D4A-5FA6-05157D3DBA5A}"/>
          </ac:graphicFrameMkLst>
        </pc:graphicFrameChg>
        <pc:graphicFrameChg chg="add mod">
          <ac:chgData name="Rashmi Mishra" userId="6469e6c3-66fa-4f4f-9c10-a71ac4161bf2" providerId="ADAL" clId="{D41257C0-ECFB-434E-ADFF-5B9830CA54AB}" dt="2024-11-06T10:50:41.758" v="358" actId="1076"/>
          <ac:graphicFrameMkLst>
            <pc:docMk/>
            <pc:sldMk cId="1529163107" sldId="1305"/>
            <ac:graphicFrameMk id="10" creationId="{4477EF0C-2A98-B264-83C1-7ECC7F87370B}"/>
          </ac:graphicFrameMkLst>
        </pc:graphicFrameChg>
      </pc:sldChg>
      <pc:sldChg chg="addSp delSp modSp add mod modNotesTx">
        <pc:chgData name="Rashmi Mishra" userId="6469e6c3-66fa-4f4f-9c10-a71ac4161bf2" providerId="ADAL" clId="{D41257C0-ECFB-434E-ADFF-5B9830CA54AB}" dt="2024-11-07T10:11:02.443" v="1752" actId="5793"/>
        <pc:sldMkLst>
          <pc:docMk/>
          <pc:sldMk cId="965940393" sldId="1306"/>
        </pc:sldMkLst>
        <pc:spChg chg="mod">
          <ac:chgData name="Rashmi Mishra" userId="6469e6c3-66fa-4f4f-9c10-a71ac4161bf2" providerId="ADAL" clId="{D41257C0-ECFB-434E-ADFF-5B9830CA54AB}" dt="2024-11-05T12:05:20.410" v="247"/>
          <ac:spMkLst>
            <pc:docMk/>
            <pc:sldMk cId="965940393" sldId="1306"/>
            <ac:spMk id="2" creationId="{B56412C5-3729-0C36-DCC3-6AB3235750C9}"/>
          </ac:spMkLst>
        </pc:spChg>
        <pc:spChg chg="add mod">
          <ac:chgData name="Rashmi Mishra" userId="6469e6c3-66fa-4f4f-9c10-a71ac4161bf2" providerId="ADAL" clId="{D41257C0-ECFB-434E-ADFF-5B9830CA54AB}" dt="2024-11-06T09:59:33.920" v="283" actId="1076"/>
          <ac:spMkLst>
            <pc:docMk/>
            <pc:sldMk cId="965940393" sldId="1306"/>
            <ac:spMk id="4" creationId="{FDBEF7D8-8BB4-8CFF-D1E2-4C692F1AEE58}"/>
          </ac:spMkLst>
        </pc:spChg>
        <pc:spChg chg="add del mod">
          <ac:chgData name="Rashmi Mishra" userId="6469e6c3-66fa-4f4f-9c10-a71ac4161bf2" providerId="ADAL" clId="{D41257C0-ECFB-434E-ADFF-5B9830CA54AB}" dt="2024-11-06T09:59:40.042" v="285" actId="478"/>
          <ac:spMkLst>
            <pc:docMk/>
            <pc:sldMk cId="965940393" sldId="1306"/>
            <ac:spMk id="6" creationId="{9D066B2C-AF32-D30F-D41D-1D67443B6CC0}"/>
          </ac:spMkLst>
        </pc:spChg>
        <pc:spChg chg="add del mod">
          <ac:chgData name="Rashmi Mishra" userId="6469e6c3-66fa-4f4f-9c10-a71ac4161bf2" providerId="ADAL" clId="{D41257C0-ECFB-434E-ADFF-5B9830CA54AB}" dt="2024-11-06T09:59:27.244" v="281" actId="478"/>
          <ac:spMkLst>
            <pc:docMk/>
            <pc:sldMk cId="965940393" sldId="1306"/>
            <ac:spMk id="14" creationId="{747F7C8D-728E-E391-28F8-0EA03E9A6133}"/>
          </ac:spMkLst>
        </pc:spChg>
        <pc:graphicFrameChg chg="add mod">
          <ac:chgData name="Rashmi Mishra" userId="6469e6c3-66fa-4f4f-9c10-a71ac4161bf2" providerId="ADAL" clId="{D41257C0-ECFB-434E-ADFF-5B9830CA54AB}" dt="2024-11-06T09:59:10.061" v="279"/>
          <ac:graphicFrameMkLst>
            <pc:docMk/>
            <pc:sldMk cId="965940393" sldId="1306"/>
            <ac:graphicFrameMk id="7" creationId="{0B0FC279-C775-7769-2043-98324EC18201}"/>
          </ac:graphicFrameMkLst>
        </pc:graphicFrameChg>
        <pc:graphicFrameChg chg="add mod">
          <ac:chgData name="Rashmi Mishra" userId="6469e6c3-66fa-4f4f-9c10-a71ac4161bf2" providerId="ADAL" clId="{D41257C0-ECFB-434E-ADFF-5B9830CA54AB}" dt="2024-11-06T09:59:10.061" v="279"/>
          <ac:graphicFrameMkLst>
            <pc:docMk/>
            <pc:sldMk cId="965940393" sldId="1306"/>
            <ac:graphicFrameMk id="8" creationId="{003B0E29-E089-C116-1140-F9E8A7FC8809}"/>
          </ac:graphicFrameMkLst>
        </pc:graphicFrameChg>
        <pc:graphicFrameChg chg="add mod">
          <ac:chgData name="Rashmi Mishra" userId="6469e6c3-66fa-4f4f-9c10-a71ac4161bf2" providerId="ADAL" clId="{D41257C0-ECFB-434E-ADFF-5B9830CA54AB}" dt="2024-11-06T09:59:10.061" v="279"/>
          <ac:graphicFrameMkLst>
            <pc:docMk/>
            <pc:sldMk cId="965940393" sldId="1306"/>
            <ac:graphicFrameMk id="9" creationId="{8B2E8786-5759-1B4F-B51D-E1443DB98312}"/>
          </ac:graphicFrameMkLst>
        </pc:graphicFrameChg>
        <pc:graphicFrameChg chg="add mod">
          <ac:chgData name="Rashmi Mishra" userId="6469e6c3-66fa-4f4f-9c10-a71ac4161bf2" providerId="ADAL" clId="{D41257C0-ECFB-434E-ADFF-5B9830CA54AB}" dt="2024-11-06T09:59:10.061" v="279"/>
          <ac:graphicFrameMkLst>
            <pc:docMk/>
            <pc:sldMk cId="965940393" sldId="1306"/>
            <ac:graphicFrameMk id="10" creationId="{F9BFEF19-2359-0EBF-24FF-3D9E60691CF2}"/>
          </ac:graphicFrameMkLst>
        </pc:graphicFrameChg>
        <pc:graphicFrameChg chg="add mod">
          <ac:chgData name="Rashmi Mishra" userId="6469e6c3-66fa-4f4f-9c10-a71ac4161bf2" providerId="ADAL" clId="{D41257C0-ECFB-434E-ADFF-5B9830CA54AB}" dt="2024-11-06T09:59:10.061" v="279"/>
          <ac:graphicFrameMkLst>
            <pc:docMk/>
            <pc:sldMk cId="965940393" sldId="1306"/>
            <ac:graphicFrameMk id="11" creationId="{7B8C2B3A-0821-3F0F-1257-7C885B63AC6C}"/>
          </ac:graphicFrameMkLst>
        </pc:graphicFrameChg>
        <pc:graphicFrameChg chg="add mod">
          <ac:chgData name="Rashmi Mishra" userId="6469e6c3-66fa-4f4f-9c10-a71ac4161bf2" providerId="ADAL" clId="{D41257C0-ECFB-434E-ADFF-5B9830CA54AB}" dt="2024-11-06T09:59:10.061" v="279"/>
          <ac:graphicFrameMkLst>
            <pc:docMk/>
            <pc:sldMk cId="965940393" sldId="1306"/>
            <ac:graphicFrameMk id="12" creationId="{C9D03859-8A10-D700-A1C2-F59791DA79D6}"/>
          </ac:graphicFrameMkLst>
        </pc:graphicFrameChg>
        <pc:graphicFrameChg chg="add mod modGraphic">
          <ac:chgData name="Rashmi Mishra" userId="6469e6c3-66fa-4f4f-9c10-a71ac4161bf2" providerId="ADAL" clId="{D41257C0-ECFB-434E-ADFF-5B9830CA54AB}" dt="2024-11-06T10:18:41.023" v="291" actId="1076"/>
          <ac:graphicFrameMkLst>
            <pc:docMk/>
            <pc:sldMk cId="965940393" sldId="1306"/>
            <ac:graphicFrameMk id="13" creationId="{C97601B3-EABC-3273-D6F7-775229DB9E84}"/>
          </ac:graphicFrameMkLst>
        </pc:graphicFrameChg>
      </pc:sldChg>
      <pc:sldChg chg="addSp modSp new mod modNotesTx">
        <pc:chgData name="Rashmi Mishra" userId="6469e6c3-66fa-4f4f-9c10-a71ac4161bf2" providerId="ADAL" clId="{D41257C0-ECFB-434E-ADFF-5B9830CA54AB}" dt="2024-11-07T11:48:17.701" v="3625" actId="14100"/>
        <pc:sldMkLst>
          <pc:docMk/>
          <pc:sldMk cId="1518820007" sldId="1307"/>
        </pc:sldMkLst>
        <pc:spChg chg="add mod">
          <ac:chgData name="Rashmi Mishra" userId="6469e6c3-66fa-4f4f-9c10-a71ac4161bf2" providerId="ADAL" clId="{D41257C0-ECFB-434E-ADFF-5B9830CA54AB}" dt="2024-11-06T10:53:12.942" v="363" actId="1076"/>
          <ac:spMkLst>
            <pc:docMk/>
            <pc:sldMk cId="1518820007" sldId="1307"/>
            <ac:spMk id="2" creationId="{BEBB37AC-04E9-3573-9AD1-BBF34A3C6C6C}"/>
          </ac:spMkLst>
        </pc:spChg>
        <pc:spChg chg="add mod">
          <ac:chgData name="Rashmi Mishra" userId="6469e6c3-66fa-4f4f-9c10-a71ac4161bf2" providerId="ADAL" clId="{D41257C0-ECFB-434E-ADFF-5B9830CA54AB}" dt="2024-11-07T11:48:08.883" v="3624"/>
          <ac:spMkLst>
            <pc:docMk/>
            <pc:sldMk cId="1518820007" sldId="1307"/>
            <ac:spMk id="4" creationId="{ED3CFA75-2A58-BC41-7976-927F50C452A2}"/>
          </ac:spMkLst>
        </pc:spChg>
        <pc:spChg chg="add mod">
          <ac:chgData name="Rashmi Mishra" userId="6469e6c3-66fa-4f4f-9c10-a71ac4161bf2" providerId="ADAL" clId="{D41257C0-ECFB-434E-ADFF-5B9830CA54AB}" dt="2024-11-07T11:48:08.883" v="3624"/>
          <ac:spMkLst>
            <pc:docMk/>
            <pc:sldMk cId="1518820007" sldId="1307"/>
            <ac:spMk id="5" creationId="{63A0A261-5890-B14B-F6AD-FF81ED5078DC}"/>
          </ac:spMkLst>
        </pc:spChg>
        <pc:spChg chg="add mod">
          <ac:chgData name="Rashmi Mishra" userId="6469e6c3-66fa-4f4f-9c10-a71ac4161bf2" providerId="ADAL" clId="{D41257C0-ECFB-434E-ADFF-5B9830CA54AB}" dt="2024-11-06T10:55:29.816" v="397" actId="1076"/>
          <ac:spMkLst>
            <pc:docMk/>
            <pc:sldMk cId="1518820007" sldId="1307"/>
            <ac:spMk id="7" creationId="{00000000-0000-0000-0000-000000000000}"/>
          </ac:spMkLst>
        </pc:spChg>
        <pc:picChg chg="add mod">
          <ac:chgData name="Rashmi Mishra" userId="6469e6c3-66fa-4f4f-9c10-a71ac4161bf2" providerId="ADAL" clId="{D41257C0-ECFB-434E-ADFF-5B9830CA54AB}" dt="2024-11-07T11:48:17.701" v="3625" actId="14100"/>
          <ac:picMkLst>
            <pc:docMk/>
            <pc:sldMk cId="1518820007" sldId="1307"/>
            <ac:picMk id="3" creationId="{6C6E4001-DB13-A128-7727-E3A924AC34DE}"/>
          </ac:picMkLst>
        </pc:picChg>
        <pc:cxnChg chg="add mod">
          <ac:chgData name="Rashmi Mishra" userId="6469e6c3-66fa-4f4f-9c10-a71ac4161bf2" providerId="ADAL" clId="{D41257C0-ECFB-434E-ADFF-5B9830CA54AB}" dt="2024-11-07T11:48:08.883" v="3624"/>
          <ac:cxnSpMkLst>
            <pc:docMk/>
            <pc:sldMk cId="1518820007" sldId="1307"/>
            <ac:cxnSpMk id="6" creationId="{A3F5E61D-C252-D1CE-C560-9DFC8CC92C72}"/>
          </ac:cxnSpMkLst>
        </pc:cxnChg>
      </pc:sldChg>
      <pc:sldChg chg="addSp delSp modSp new mod modNotesTx">
        <pc:chgData name="Rashmi Mishra" userId="6469e6c3-66fa-4f4f-9c10-a71ac4161bf2" providerId="ADAL" clId="{D41257C0-ECFB-434E-ADFF-5B9830CA54AB}" dt="2024-11-07T11:49:28.994" v="3639" actId="478"/>
        <pc:sldMkLst>
          <pc:docMk/>
          <pc:sldMk cId="27065899" sldId="1308"/>
        </pc:sldMkLst>
        <pc:spChg chg="add mod">
          <ac:chgData name="Rashmi Mishra" userId="6469e6c3-66fa-4f4f-9c10-a71ac4161bf2" providerId="ADAL" clId="{D41257C0-ECFB-434E-ADFF-5B9830CA54AB}" dt="2024-11-07T05:24:09.331" v="425" actId="1076"/>
          <ac:spMkLst>
            <pc:docMk/>
            <pc:sldMk cId="27065899" sldId="1308"/>
            <ac:spMk id="3" creationId="{F6CC6CB6-AF61-9B82-1BAE-54570F55BA16}"/>
          </ac:spMkLst>
        </pc:spChg>
        <pc:spChg chg="add mod">
          <ac:chgData name="Rashmi Mishra" userId="6469e6c3-66fa-4f4f-9c10-a71ac4161bf2" providerId="ADAL" clId="{D41257C0-ECFB-434E-ADFF-5B9830CA54AB}" dt="2024-11-07T05:24:16.815" v="426"/>
          <ac:spMkLst>
            <pc:docMk/>
            <pc:sldMk cId="27065899" sldId="1308"/>
            <ac:spMk id="5" creationId="{08DC3C2C-147D-0FD4-50D8-31F3DF6252B0}"/>
          </ac:spMkLst>
        </pc:spChg>
        <pc:spChg chg="add mod">
          <ac:chgData name="Rashmi Mishra" userId="6469e6c3-66fa-4f4f-9c10-a71ac4161bf2" providerId="ADAL" clId="{D41257C0-ECFB-434E-ADFF-5B9830CA54AB}" dt="2024-11-07T05:24:16.815" v="426"/>
          <ac:spMkLst>
            <pc:docMk/>
            <pc:sldMk cId="27065899" sldId="1308"/>
            <ac:spMk id="6" creationId="{E0403C2A-549C-3EEA-4D67-9B85B2612D4A}"/>
          </ac:spMkLst>
        </pc:spChg>
        <pc:spChg chg="add mod">
          <ac:chgData name="Rashmi Mishra" userId="6469e6c3-66fa-4f4f-9c10-a71ac4161bf2" providerId="ADAL" clId="{D41257C0-ECFB-434E-ADFF-5B9830CA54AB}" dt="2024-11-07T05:24:16.815" v="426"/>
          <ac:spMkLst>
            <pc:docMk/>
            <pc:sldMk cId="27065899" sldId="1308"/>
            <ac:spMk id="7" creationId="{46B0928E-ECC0-AB99-FA45-E3AA084D5FC3}"/>
          </ac:spMkLst>
        </pc:spChg>
        <pc:spChg chg="add mod">
          <ac:chgData name="Rashmi Mishra" userId="6469e6c3-66fa-4f4f-9c10-a71ac4161bf2" providerId="ADAL" clId="{D41257C0-ECFB-434E-ADFF-5B9830CA54AB}" dt="2024-11-07T05:24:16.815" v="426"/>
          <ac:spMkLst>
            <pc:docMk/>
            <pc:sldMk cId="27065899" sldId="1308"/>
            <ac:spMk id="8" creationId="{C0F02FC2-D55E-419E-CC63-A3C799B59F2A}"/>
          </ac:spMkLst>
        </pc:spChg>
        <pc:spChg chg="add mod">
          <ac:chgData name="Rashmi Mishra" userId="6469e6c3-66fa-4f4f-9c10-a71ac4161bf2" providerId="ADAL" clId="{D41257C0-ECFB-434E-ADFF-5B9830CA54AB}" dt="2024-11-07T05:24:16.815" v="426"/>
          <ac:spMkLst>
            <pc:docMk/>
            <pc:sldMk cId="27065899" sldId="1308"/>
            <ac:spMk id="9" creationId="{2E57FD1C-0413-1749-E32C-26C621ACDC52}"/>
          </ac:spMkLst>
        </pc:spChg>
        <pc:spChg chg="add mod">
          <ac:chgData name="Rashmi Mishra" userId="6469e6c3-66fa-4f4f-9c10-a71ac4161bf2" providerId="ADAL" clId="{D41257C0-ECFB-434E-ADFF-5B9830CA54AB}" dt="2024-11-07T05:24:16.815" v="426"/>
          <ac:spMkLst>
            <pc:docMk/>
            <pc:sldMk cId="27065899" sldId="1308"/>
            <ac:spMk id="10" creationId="{0BCF8DA1-1095-B4D3-96DD-64A334EA5101}"/>
          </ac:spMkLst>
        </pc:spChg>
        <pc:spChg chg="add mod">
          <ac:chgData name="Rashmi Mishra" userId="6469e6c3-66fa-4f4f-9c10-a71ac4161bf2" providerId="ADAL" clId="{D41257C0-ECFB-434E-ADFF-5B9830CA54AB}" dt="2024-11-07T05:24:16.815" v="426"/>
          <ac:spMkLst>
            <pc:docMk/>
            <pc:sldMk cId="27065899" sldId="1308"/>
            <ac:spMk id="11" creationId="{D62B6992-0675-B686-349E-BEE83B17BF3B}"/>
          </ac:spMkLst>
        </pc:spChg>
        <pc:spChg chg="add mod">
          <ac:chgData name="Rashmi Mishra" userId="6469e6c3-66fa-4f4f-9c10-a71ac4161bf2" providerId="ADAL" clId="{D41257C0-ECFB-434E-ADFF-5B9830CA54AB}" dt="2024-11-07T05:24:16.815" v="426"/>
          <ac:spMkLst>
            <pc:docMk/>
            <pc:sldMk cId="27065899" sldId="1308"/>
            <ac:spMk id="12" creationId="{EFC614CD-07E1-8039-3797-963CB9E80C03}"/>
          </ac:spMkLst>
        </pc:spChg>
        <pc:spChg chg="add mod">
          <ac:chgData name="Rashmi Mishra" userId="6469e6c3-66fa-4f4f-9c10-a71ac4161bf2" providerId="ADAL" clId="{D41257C0-ECFB-434E-ADFF-5B9830CA54AB}" dt="2024-11-07T05:24:16.815" v="426"/>
          <ac:spMkLst>
            <pc:docMk/>
            <pc:sldMk cId="27065899" sldId="1308"/>
            <ac:spMk id="13" creationId="{D6DE33D6-4FE8-86DC-4838-1F9A6F6AA558}"/>
          </ac:spMkLst>
        </pc:spChg>
        <pc:spChg chg="add mod">
          <ac:chgData name="Rashmi Mishra" userId="6469e6c3-66fa-4f4f-9c10-a71ac4161bf2" providerId="ADAL" clId="{D41257C0-ECFB-434E-ADFF-5B9830CA54AB}" dt="2024-11-07T05:24:16.815" v="426"/>
          <ac:spMkLst>
            <pc:docMk/>
            <pc:sldMk cId="27065899" sldId="1308"/>
            <ac:spMk id="14" creationId="{6362B67A-5A41-DD4A-E570-6AC744626009}"/>
          </ac:spMkLst>
        </pc:spChg>
        <pc:spChg chg="add mod">
          <ac:chgData name="Rashmi Mishra" userId="6469e6c3-66fa-4f4f-9c10-a71ac4161bf2" providerId="ADAL" clId="{D41257C0-ECFB-434E-ADFF-5B9830CA54AB}" dt="2024-11-07T05:24:16.815" v="426"/>
          <ac:spMkLst>
            <pc:docMk/>
            <pc:sldMk cId="27065899" sldId="1308"/>
            <ac:spMk id="15" creationId="{1DE4B226-B939-4D85-6E62-E0DC676B001F}"/>
          </ac:spMkLst>
        </pc:spChg>
        <pc:spChg chg="add mod">
          <ac:chgData name="Rashmi Mishra" userId="6469e6c3-66fa-4f4f-9c10-a71ac4161bf2" providerId="ADAL" clId="{D41257C0-ECFB-434E-ADFF-5B9830CA54AB}" dt="2024-11-07T05:24:16.815" v="426"/>
          <ac:spMkLst>
            <pc:docMk/>
            <pc:sldMk cId="27065899" sldId="1308"/>
            <ac:spMk id="16" creationId="{08BC5F35-0566-02BC-38F1-A242950FBE5F}"/>
          </ac:spMkLst>
        </pc:spChg>
        <pc:spChg chg="add mod">
          <ac:chgData name="Rashmi Mishra" userId="6469e6c3-66fa-4f4f-9c10-a71ac4161bf2" providerId="ADAL" clId="{D41257C0-ECFB-434E-ADFF-5B9830CA54AB}" dt="2024-11-07T05:24:16.815" v="426"/>
          <ac:spMkLst>
            <pc:docMk/>
            <pc:sldMk cId="27065899" sldId="1308"/>
            <ac:spMk id="17" creationId="{1CC67DB4-3D49-9187-1604-803F329A685A}"/>
          </ac:spMkLst>
        </pc:spChg>
        <pc:spChg chg="add mod">
          <ac:chgData name="Rashmi Mishra" userId="6469e6c3-66fa-4f4f-9c10-a71ac4161bf2" providerId="ADAL" clId="{D41257C0-ECFB-434E-ADFF-5B9830CA54AB}" dt="2024-11-07T05:24:16.815" v="426"/>
          <ac:spMkLst>
            <pc:docMk/>
            <pc:sldMk cId="27065899" sldId="1308"/>
            <ac:spMk id="18" creationId="{175D6407-45D8-E1D7-E397-693E48977895}"/>
          </ac:spMkLst>
        </pc:spChg>
        <pc:spChg chg="add mod">
          <ac:chgData name="Rashmi Mishra" userId="6469e6c3-66fa-4f4f-9c10-a71ac4161bf2" providerId="ADAL" clId="{D41257C0-ECFB-434E-ADFF-5B9830CA54AB}" dt="2024-11-07T05:24:16.815" v="426"/>
          <ac:spMkLst>
            <pc:docMk/>
            <pc:sldMk cId="27065899" sldId="1308"/>
            <ac:spMk id="19" creationId="{B0528E2F-46EC-62B9-8E8F-808E620C1275}"/>
          </ac:spMkLst>
        </pc:spChg>
        <pc:spChg chg="add mod">
          <ac:chgData name="Rashmi Mishra" userId="6469e6c3-66fa-4f4f-9c10-a71ac4161bf2" providerId="ADAL" clId="{D41257C0-ECFB-434E-ADFF-5B9830CA54AB}" dt="2024-11-07T05:24:16.815" v="426"/>
          <ac:spMkLst>
            <pc:docMk/>
            <pc:sldMk cId="27065899" sldId="1308"/>
            <ac:spMk id="20" creationId="{0F3ACF60-B237-912D-C6FC-FDA95D4CC640}"/>
          </ac:spMkLst>
        </pc:spChg>
        <pc:spChg chg="add mod">
          <ac:chgData name="Rashmi Mishra" userId="6469e6c3-66fa-4f4f-9c10-a71ac4161bf2" providerId="ADAL" clId="{D41257C0-ECFB-434E-ADFF-5B9830CA54AB}" dt="2024-11-07T05:24:16.815" v="426"/>
          <ac:spMkLst>
            <pc:docMk/>
            <pc:sldMk cId="27065899" sldId="1308"/>
            <ac:spMk id="21" creationId="{26A54A03-4CB6-8EC8-2C39-195939389FAF}"/>
          </ac:spMkLst>
        </pc:spChg>
        <pc:spChg chg="add del mod">
          <ac:chgData name="Rashmi Mishra" userId="6469e6c3-66fa-4f4f-9c10-a71ac4161bf2" providerId="ADAL" clId="{D41257C0-ECFB-434E-ADFF-5B9830CA54AB}" dt="2024-11-07T05:24:30.809" v="430" actId="478"/>
          <ac:spMkLst>
            <pc:docMk/>
            <pc:sldMk cId="27065899" sldId="1308"/>
            <ac:spMk id="23" creationId="{8AFC1B73-EEAB-A0C9-9ACB-D39FDF617621}"/>
          </ac:spMkLst>
        </pc:spChg>
        <pc:spChg chg="add mod">
          <ac:chgData name="Rashmi Mishra" userId="6469e6c3-66fa-4f4f-9c10-a71ac4161bf2" providerId="ADAL" clId="{D41257C0-ECFB-434E-ADFF-5B9830CA54AB}" dt="2024-11-07T05:25:54.782" v="467" actId="14100"/>
          <ac:spMkLst>
            <pc:docMk/>
            <pc:sldMk cId="27065899" sldId="1308"/>
            <ac:spMk id="24" creationId="{A4E13654-6774-D245-CE80-2FF0F0EA732F}"/>
          </ac:spMkLst>
        </pc:spChg>
        <pc:spChg chg="add mod">
          <ac:chgData name="Rashmi Mishra" userId="6469e6c3-66fa-4f4f-9c10-a71ac4161bf2" providerId="ADAL" clId="{D41257C0-ECFB-434E-ADFF-5B9830CA54AB}" dt="2024-11-07T05:24:44.740" v="433" actId="14100"/>
          <ac:spMkLst>
            <pc:docMk/>
            <pc:sldMk cId="27065899" sldId="1308"/>
            <ac:spMk id="25" creationId="{B430FBBC-5C58-DBE5-5A6E-37FA00FDBB28}"/>
          </ac:spMkLst>
        </pc:spChg>
        <pc:spChg chg="add mod">
          <ac:chgData name="Rashmi Mishra" userId="6469e6c3-66fa-4f4f-9c10-a71ac4161bf2" providerId="ADAL" clId="{D41257C0-ECFB-434E-ADFF-5B9830CA54AB}" dt="2024-11-07T05:24:44.740" v="433" actId="14100"/>
          <ac:spMkLst>
            <pc:docMk/>
            <pc:sldMk cId="27065899" sldId="1308"/>
            <ac:spMk id="26" creationId="{C5EA71CC-BCD5-51C5-449B-4EC74831F6B7}"/>
          </ac:spMkLst>
        </pc:spChg>
        <pc:spChg chg="add mod">
          <ac:chgData name="Rashmi Mishra" userId="6469e6c3-66fa-4f4f-9c10-a71ac4161bf2" providerId="ADAL" clId="{D41257C0-ECFB-434E-ADFF-5B9830CA54AB}" dt="2024-11-07T05:24:44.740" v="433" actId="14100"/>
          <ac:spMkLst>
            <pc:docMk/>
            <pc:sldMk cId="27065899" sldId="1308"/>
            <ac:spMk id="27" creationId="{07957D2D-09CD-3EAC-37EE-2613710D2137}"/>
          </ac:spMkLst>
        </pc:spChg>
        <pc:spChg chg="add del mod">
          <ac:chgData name="Rashmi Mishra" userId="6469e6c3-66fa-4f4f-9c10-a71ac4161bf2" providerId="ADAL" clId="{D41257C0-ECFB-434E-ADFF-5B9830CA54AB}" dt="2024-11-07T05:25:00.950" v="437" actId="478"/>
          <ac:spMkLst>
            <pc:docMk/>
            <pc:sldMk cId="27065899" sldId="1308"/>
            <ac:spMk id="28" creationId="{C4749549-30CD-CB4B-2A45-620EA9DAB7D0}"/>
          </ac:spMkLst>
        </pc:spChg>
        <pc:spChg chg="add mod">
          <ac:chgData name="Rashmi Mishra" userId="6469e6c3-66fa-4f4f-9c10-a71ac4161bf2" providerId="ADAL" clId="{D41257C0-ECFB-434E-ADFF-5B9830CA54AB}" dt="2024-11-07T10:23:34.073" v="2064" actId="20577"/>
          <ac:spMkLst>
            <pc:docMk/>
            <pc:sldMk cId="27065899" sldId="1308"/>
            <ac:spMk id="29" creationId="{CFB0A601-307D-D3D2-A3AF-2020278238F6}"/>
          </ac:spMkLst>
        </pc:spChg>
        <pc:spChg chg="add mod">
          <ac:chgData name="Rashmi Mishra" userId="6469e6c3-66fa-4f4f-9c10-a71ac4161bf2" providerId="ADAL" clId="{D41257C0-ECFB-434E-ADFF-5B9830CA54AB}" dt="2024-11-07T05:24:44.740" v="433" actId="14100"/>
          <ac:spMkLst>
            <pc:docMk/>
            <pc:sldMk cId="27065899" sldId="1308"/>
            <ac:spMk id="30" creationId="{7E0EA56B-971A-B589-81C8-F6DB68F2ADE5}"/>
          </ac:spMkLst>
        </pc:spChg>
        <pc:spChg chg="add mod">
          <ac:chgData name="Rashmi Mishra" userId="6469e6c3-66fa-4f4f-9c10-a71ac4161bf2" providerId="ADAL" clId="{D41257C0-ECFB-434E-ADFF-5B9830CA54AB}" dt="2024-11-07T05:24:44.740" v="433" actId="14100"/>
          <ac:spMkLst>
            <pc:docMk/>
            <pc:sldMk cId="27065899" sldId="1308"/>
            <ac:spMk id="31" creationId="{B3FF0253-9F7D-A638-D5D9-563A604E5DC8}"/>
          </ac:spMkLst>
        </pc:spChg>
        <pc:spChg chg="add mod">
          <ac:chgData name="Rashmi Mishra" userId="6469e6c3-66fa-4f4f-9c10-a71ac4161bf2" providerId="ADAL" clId="{D41257C0-ECFB-434E-ADFF-5B9830CA54AB}" dt="2024-11-07T05:24:44.740" v="433" actId="14100"/>
          <ac:spMkLst>
            <pc:docMk/>
            <pc:sldMk cId="27065899" sldId="1308"/>
            <ac:spMk id="32" creationId="{213C01D0-B4FA-57D0-36A1-06AF47263E22}"/>
          </ac:spMkLst>
        </pc:spChg>
        <pc:spChg chg="add del mod">
          <ac:chgData name="Rashmi Mishra" userId="6469e6c3-66fa-4f4f-9c10-a71ac4161bf2" providerId="ADAL" clId="{D41257C0-ECFB-434E-ADFF-5B9830CA54AB}" dt="2024-11-07T05:25:15.337" v="444" actId="478"/>
          <ac:spMkLst>
            <pc:docMk/>
            <pc:sldMk cId="27065899" sldId="1308"/>
            <ac:spMk id="33" creationId="{487E67B5-B0D2-566E-5FB4-A8E31EE0E5C4}"/>
          </ac:spMkLst>
        </pc:spChg>
        <pc:spChg chg="add del mod">
          <ac:chgData name="Rashmi Mishra" userId="6469e6c3-66fa-4f4f-9c10-a71ac4161bf2" providerId="ADAL" clId="{D41257C0-ECFB-434E-ADFF-5B9830CA54AB}" dt="2024-11-07T05:25:21.379" v="449" actId="478"/>
          <ac:spMkLst>
            <pc:docMk/>
            <pc:sldMk cId="27065899" sldId="1308"/>
            <ac:spMk id="34" creationId="{6C0B85C7-059E-83BD-B185-FCC2CD4B0EB3}"/>
          </ac:spMkLst>
        </pc:spChg>
        <pc:spChg chg="add mod">
          <ac:chgData name="Rashmi Mishra" userId="6469e6c3-66fa-4f4f-9c10-a71ac4161bf2" providerId="ADAL" clId="{D41257C0-ECFB-434E-ADFF-5B9830CA54AB}" dt="2024-11-07T05:24:44.740" v="433" actId="14100"/>
          <ac:spMkLst>
            <pc:docMk/>
            <pc:sldMk cId="27065899" sldId="1308"/>
            <ac:spMk id="35" creationId="{6934D476-9B4C-4023-AA45-EC1E443F1723}"/>
          </ac:spMkLst>
        </pc:spChg>
        <pc:spChg chg="add mod">
          <ac:chgData name="Rashmi Mishra" userId="6469e6c3-66fa-4f4f-9c10-a71ac4161bf2" providerId="ADAL" clId="{D41257C0-ECFB-434E-ADFF-5B9830CA54AB}" dt="2024-11-07T05:24:44.740" v="433" actId="14100"/>
          <ac:spMkLst>
            <pc:docMk/>
            <pc:sldMk cId="27065899" sldId="1308"/>
            <ac:spMk id="36" creationId="{764571C2-4EA4-1A6C-4724-049C2A8DE1B7}"/>
          </ac:spMkLst>
        </pc:spChg>
        <pc:spChg chg="add mod">
          <ac:chgData name="Rashmi Mishra" userId="6469e6c3-66fa-4f4f-9c10-a71ac4161bf2" providerId="ADAL" clId="{D41257C0-ECFB-434E-ADFF-5B9830CA54AB}" dt="2024-11-07T05:24:44.740" v="433" actId="14100"/>
          <ac:spMkLst>
            <pc:docMk/>
            <pc:sldMk cId="27065899" sldId="1308"/>
            <ac:spMk id="37" creationId="{B51515EB-66FA-E101-8E89-CF5F2DC2BAA7}"/>
          </ac:spMkLst>
        </pc:spChg>
        <pc:spChg chg="add del mod">
          <ac:chgData name="Rashmi Mishra" userId="6469e6c3-66fa-4f4f-9c10-a71ac4161bf2" providerId="ADAL" clId="{D41257C0-ECFB-434E-ADFF-5B9830CA54AB}" dt="2024-11-07T05:25:31.410" v="454" actId="478"/>
          <ac:spMkLst>
            <pc:docMk/>
            <pc:sldMk cId="27065899" sldId="1308"/>
            <ac:spMk id="38" creationId="{04B3EC65-BDBD-FF8E-842C-433479FABFE9}"/>
          </ac:spMkLst>
        </pc:spChg>
        <pc:spChg chg="add del mod">
          <ac:chgData name="Rashmi Mishra" userId="6469e6c3-66fa-4f4f-9c10-a71ac4161bf2" providerId="ADAL" clId="{D41257C0-ECFB-434E-ADFF-5B9830CA54AB}" dt="2024-11-07T05:25:37.718" v="460" actId="478"/>
          <ac:spMkLst>
            <pc:docMk/>
            <pc:sldMk cId="27065899" sldId="1308"/>
            <ac:spMk id="39" creationId="{F5BA9E98-34C3-BCAD-C24C-8EBC9C734B51}"/>
          </ac:spMkLst>
        </pc:spChg>
        <pc:spChg chg="add mod">
          <ac:chgData name="Rashmi Mishra" userId="6469e6c3-66fa-4f4f-9c10-a71ac4161bf2" providerId="ADAL" clId="{D41257C0-ECFB-434E-ADFF-5B9830CA54AB}" dt="2024-11-07T11:49:24.481" v="3638"/>
          <ac:spMkLst>
            <pc:docMk/>
            <pc:sldMk cId="27065899" sldId="1308"/>
            <ac:spMk id="40" creationId="{483B9731-044B-65A2-C821-E5011B1C3E28}"/>
          </ac:spMkLst>
        </pc:spChg>
        <pc:spChg chg="add del mod">
          <ac:chgData name="Rashmi Mishra" userId="6469e6c3-66fa-4f4f-9c10-a71ac4161bf2" providerId="ADAL" clId="{D41257C0-ECFB-434E-ADFF-5B9830CA54AB}" dt="2024-11-07T11:49:28.994" v="3639" actId="478"/>
          <ac:spMkLst>
            <pc:docMk/>
            <pc:sldMk cId="27065899" sldId="1308"/>
            <ac:spMk id="41" creationId="{5FA2C1BC-2E34-4873-C4CA-E5F4B50FB1AD}"/>
          </ac:spMkLst>
        </pc:spChg>
        <pc:picChg chg="add mod">
          <ac:chgData name="Rashmi Mishra" userId="6469e6c3-66fa-4f4f-9c10-a71ac4161bf2" providerId="ADAL" clId="{D41257C0-ECFB-434E-ADFF-5B9830CA54AB}" dt="2024-11-07T05:24:16.815" v="426"/>
          <ac:picMkLst>
            <pc:docMk/>
            <pc:sldMk cId="27065899" sldId="1308"/>
            <ac:picMk id="4" creationId="{3F48A20D-5448-429C-5FBF-F11F8351DB5B}"/>
          </ac:picMkLst>
        </pc:picChg>
        <pc:picChg chg="add del mod">
          <ac:chgData name="Rashmi Mishra" userId="6469e6c3-66fa-4f4f-9c10-a71ac4161bf2" providerId="ADAL" clId="{D41257C0-ECFB-434E-ADFF-5B9830CA54AB}" dt="2024-11-07T05:24:28.436" v="429" actId="478"/>
          <ac:picMkLst>
            <pc:docMk/>
            <pc:sldMk cId="27065899" sldId="1308"/>
            <ac:picMk id="22" creationId="{70AC1E57-09DC-8AF4-2084-1E8DEFA8366C}"/>
          </ac:picMkLst>
        </pc:picChg>
        <pc:cxnChg chg="add mod">
          <ac:chgData name="Rashmi Mishra" userId="6469e6c3-66fa-4f4f-9c10-a71ac4161bf2" providerId="ADAL" clId="{D41257C0-ECFB-434E-ADFF-5B9830CA54AB}" dt="2024-11-07T11:49:24.481" v="3638"/>
          <ac:cxnSpMkLst>
            <pc:docMk/>
            <pc:sldMk cId="27065899" sldId="1308"/>
            <ac:cxnSpMk id="42" creationId="{1DE1230D-A13F-5204-1DE6-DBA4E884AE00}"/>
          </ac:cxnSpMkLst>
        </pc:cxnChg>
      </pc:sldChg>
      <pc:sldChg chg="addSp modSp add mod modNotesTx">
        <pc:chgData name="Rashmi Mishra" userId="6469e6c3-66fa-4f4f-9c10-a71ac4161bf2" providerId="ADAL" clId="{D41257C0-ECFB-434E-ADFF-5B9830CA54AB}" dt="2024-11-07T10:27:19.008" v="2230" actId="20577"/>
        <pc:sldMkLst>
          <pc:docMk/>
          <pc:sldMk cId="3062446007" sldId="1309"/>
        </pc:sldMkLst>
        <pc:spChg chg="add mod">
          <ac:chgData name="Rashmi Mishra" userId="6469e6c3-66fa-4f4f-9c10-a71ac4161bf2" providerId="ADAL" clId="{D41257C0-ECFB-434E-ADFF-5B9830CA54AB}" dt="2024-11-07T05:27:23.792" v="473" actId="1076"/>
          <ac:spMkLst>
            <pc:docMk/>
            <pc:sldMk cId="3062446007" sldId="1309"/>
            <ac:spMk id="3" creationId="{00000000-0000-0000-0000-000000000000}"/>
          </ac:spMkLst>
        </pc:spChg>
        <pc:graphicFrameChg chg="add mod modGraphic">
          <ac:chgData name="Rashmi Mishra" userId="6469e6c3-66fa-4f4f-9c10-a71ac4161bf2" providerId="ADAL" clId="{D41257C0-ECFB-434E-ADFF-5B9830CA54AB}" dt="2024-11-07T10:25:37.029" v="2146" actId="14734"/>
          <ac:graphicFrameMkLst>
            <pc:docMk/>
            <pc:sldMk cId="3062446007" sldId="1309"/>
            <ac:graphicFrameMk id="20" creationId="{7C3E5426-D0B7-A7B1-A556-CF2F4A6B571F}"/>
          </ac:graphicFrameMkLst>
        </pc:graphicFrameChg>
      </pc:sldChg>
      <pc:sldChg chg="addSp delSp modSp add mod modNotesTx">
        <pc:chgData name="Rashmi Mishra" userId="6469e6c3-66fa-4f4f-9c10-a71ac4161bf2" providerId="ADAL" clId="{D41257C0-ECFB-434E-ADFF-5B9830CA54AB}" dt="2024-11-08T11:56:50.354" v="3713" actId="207"/>
        <pc:sldMkLst>
          <pc:docMk/>
          <pc:sldMk cId="1413247638" sldId="1310"/>
        </pc:sldMkLst>
        <pc:spChg chg="add mod">
          <ac:chgData name="Rashmi Mishra" userId="6469e6c3-66fa-4f4f-9c10-a71ac4161bf2" providerId="ADAL" clId="{D41257C0-ECFB-434E-ADFF-5B9830CA54AB}" dt="2024-11-07T05:29:26.364" v="483" actId="1076"/>
          <ac:spMkLst>
            <pc:docMk/>
            <pc:sldMk cId="1413247638" sldId="1310"/>
            <ac:spMk id="3" creationId="{499CEF5D-160B-F911-C6E2-95D388797AFC}"/>
          </ac:spMkLst>
        </pc:spChg>
        <pc:spChg chg="add del mod">
          <ac:chgData name="Rashmi Mishra" userId="6469e6c3-66fa-4f4f-9c10-a71ac4161bf2" providerId="ADAL" clId="{D41257C0-ECFB-434E-ADFF-5B9830CA54AB}" dt="2024-11-07T05:29:47.097" v="490" actId="478"/>
          <ac:spMkLst>
            <pc:docMk/>
            <pc:sldMk cId="1413247638" sldId="1310"/>
            <ac:spMk id="5" creationId="{C6434EE1-0300-5B74-8F47-7A41FF8BF9D3}"/>
          </ac:spMkLst>
        </pc:spChg>
        <pc:spChg chg="add del mod">
          <ac:chgData name="Rashmi Mishra" userId="6469e6c3-66fa-4f4f-9c10-a71ac4161bf2" providerId="ADAL" clId="{D41257C0-ECFB-434E-ADFF-5B9830CA54AB}" dt="2024-11-08T11:56:50.354" v="3713" actId="207"/>
          <ac:spMkLst>
            <pc:docMk/>
            <pc:sldMk cId="1413247638" sldId="1310"/>
            <ac:spMk id="6" creationId="{7B1E003F-EB33-F850-63C5-B303854F33B3}"/>
          </ac:spMkLst>
        </pc:spChg>
        <pc:spChg chg="add del mod">
          <ac:chgData name="Rashmi Mishra" userId="6469e6c3-66fa-4f4f-9c10-a71ac4161bf2" providerId="ADAL" clId="{D41257C0-ECFB-434E-ADFF-5B9830CA54AB}" dt="2024-11-07T05:30:01.864" v="497" actId="478"/>
          <ac:spMkLst>
            <pc:docMk/>
            <pc:sldMk cId="1413247638" sldId="1310"/>
            <ac:spMk id="8" creationId="{58A0D580-653A-4D16-F009-6BFA3B66D7A6}"/>
          </ac:spMkLst>
        </pc:spChg>
        <pc:spChg chg="add del mod">
          <ac:chgData name="Rashmi Mishra" userId="6469e6c3-66fa-4f4f-9c10-a71ac4161bf2" providerId="ADAL" clId="{D41257C0-ECFB-434E-ADFF-5B9830CA54AB}" dt="2024-11-07T05:30:07.215" v="502" actId="478"/>
          <ac:spMkLst>
            <pc:docMk/>
            <pc:sldMk cId="1413247638" sldId="1310"/>
            <ac:spMk id="9" creationId="{C5E5DA2B-36DC-9292-7D65-AB0FD850256A}"/>
          </ac:spMkLst>
        </pc:spChg>
        <pc:spChg chg="add del mod">
          <ac:chgData name="Rashmi Mishra" userId="6469e6c3-66fa-4f4f-9c10-a71ac4161bf2" providerId="ADAL" clId="{D41257C0-ECFB-434E-ADFF-5B9830CA54AB}" dt="2024-11-07T05:30:13.579" v="506" actId="478"/>
          <ac:spMkLst>
            <pc:docMk/>
            <pc:sldMk cId="1413247638" sldId="1310"/>
            <ac:spMk id="11" creationId="{B065BF03-0B08-428D-8AD5-8600A7199F3C}"/>
          </ac:spMkLst>
        </pc:spChg>
        <pc:spChg chg="add del mod">
          <ac:chgData name="Rashmi Mishra" userId="6469e6c3-66fa-4f4f-9c10-a71ac4161bf2" providerId="ADAL" clId="{D41257C0-ECFB-434E-ADFF-5B9830CA54AB}" dt="2024-11-07T05:30:20.302" v="511" actId="478"/>
          <ac:spMkLst>
            <pc:docMk/>
            <pc:sldMk cId="1413247638" sldId="1310"/>
            <ac:spMk id="12" creationId="{B0B3A16D-AD8C-935D-D66C-5E8A50A853FB}"/>
          </ac:spMkLst>
        </pc:spChg>
        <pc:picChg chg="add del mod">
          <ac:chgData name="Rashmi Mishra" userId="6469e6c3-66fa-4f4f-9c10-a71ac4161bf2" providerId="ADAL" clId="{D41257C0-ECFB-434E-ADFF-5B9830CA54AB}" dt="2024-11-07T05:29:06.877" v="480" actId="21"/>
          <ac:picMkLst>
            <pc:docMk/>
            <pc:sldMk cId="1413247638" sldId="1310"/>
            <ac:picMk id="2" creationId="{71789BFC-98BD-7F15-5D2B-E78EAE36B2D6}"/>
          </ac:picMkLst>
        </pc:picChg>
        <pc:picChg chg="add mod">
          <ac:chgData name="Rashmi Mishra" userId="6469e6c3-66fa-4f4f-9c10-a71ac4161bf2" providerId="ADAL" clId="{D41257C0-ECFB-434E-ADFF-5B9830CA54AB}" dt="2024-11-07T05:29:35.846" v="484" actId="1076"/>
          <ac:picMkLst>
            <pc:docMk/>
            <pc:sldMk cId="1413247638" sldId="1310"/>
            <ac:picMk id="4" creationId="{94E01E37-76D5-E662-B406-A1A6A4463F38}"/>
          </ac:picMkLst>
        </pc:picChg>
        <pc:picChg chg="add mod">
          <ac:chgData name="Rashmi Mishra" userId="6469e6c3-66fa-4f4f-9c10-a71ac4161bf2" providerId="ADAL" clId="{D41257C0-ECFB-434E-ADFF-5B9830CA54AB}" dt="2024-11-07T05:29:35.846" v="484" actId="1076"/>
          <ac:picMkLst>
            <pc:docMk/>
            <pc:sldMk cId="1413247638" sldId="1310"/>
            <ac:picMk id="7" creationId="{86A82E5A-777F-FD87-6877-076072020274}"/>
          </ac:picMkLst>
        </pc:picChg>
        <pc:picChg chg="add mod">
          <ac:chgData name="Rashmi Mishra" userId="6469e6c3-66fa-4f4f-9c10-a71ac4161bf2" providerId="ADAL" clId="{D41257C0-ECFB-434E-ADFF-5B9830CA54AB}" dt="2024-11-07T05:29:35.846" v="484" actId="1076"/>
          <ac:picMkLst>
            <pc:docMk/>
            <pc:sldMk cId="1413247638" sldId="1310"/>
            <ac:picMk id="10" creationId="{02290422-A29C-3E45-836C-73ED29F1B88D}"/>
          </ac:picMkLst>
        </pc:picChg>
      </pc:sldChg>
      <pc:sldChg chg="addSp delSp modSp add mod modNotesTx">
        <pc:chgData name="Rashmi Mishra" userId="6469e6c3-66fa-4f4f-9c10-a71ac4161bf2" providerId="ADAL" clId="{D41257C0-ECFB-434E-ADFF-5B9830CA54AB}" dt="2024-11-07T10:28:44.644" v="2282"/>
        <pc:sldMkLst>
          <pc:docMk/>
          <pc:sldMk cId="486357107" sldId="1311"/>
        </pc:sldMkLst>
        <pc:spChg chg="add mod">
          <ac:chgData name="Rashmi Mishra" userId="6469e6c3-66fa-4f4f-9c10-a71ac4161bf2" providerId="ADAL" clId="{D41257C0-ECFB-434E-ADFF-5B9830CA54AB}" dt="2024-11-07T05:31:28.371" v="531" actId="1076"/>
          <ac:spMkLst>
            <pc:docMk/>
            <pc:sldMk cId="486357107" sldId="1311"/>
            <ac:spMk id="3" creationId="{F8FE2247-B1A8-94C3-529C-DBDC12B80C2A}"/>
          </ac:spMkLst>
        </pc:spChg>
        <pc:spChg chg="add mod">
          <ac:chgData name="Rashmi Mishra" userId="6469e6c3-66fa-4f4f-9c10-a71ac4161bf2" providerId="ADAL" clId="{D41257C0-ECFB-434E-ADFF-5B9830CA54AB}" dt="2024-11-07T05:32:11.310" v="549" actId="2711"/>
          <ac:spMkLst>
            <pc:docMk/>
            <pc:sldMk cId="486357107" sldId="1311"/>
            <ac:spMk id="5" creationId="{D15779F3-B7B4-0E12-ABD8-D192A1AB59D7}"/>
          </ac:spMkLst>
        </pc:spChg>
        <pc:spChg chg="add del mod">
          <ac:chgData name="Rashmi Mishra" userId="6469e6c3-66fa-4f4f-9c10-a71ac4161bf2" providerId="ADAL" clId="{D41257C0-ECFB-434E-ADFF-5B9830CA54AB}" dt="2024-11-07T05:31:58.447" v="543" actId="478"/>
          <ac:spMkLst>
            <pc:docMk/>
            <pc:sldMk cId="486357107" sldId="1311"/>
            <ac:spMk id="7" creationId="{A07C1705-CAFA-DE46-570A-84861718D482}"/>
          </ac:spMkLst>
        </pc:spChg>
      </pc:sldChg>
      <pc:sldChg chg="addSp modSp add mod modNotesTx">
        <pc:chgData name="Rashmi Mishra" userId="6469e6c3-66fa-4f4f-9c10-a71ac4161bf2" providerId="ADAL" clId="{D41257C0-ECFB-434E-ADFF-5B9830CA54AB}" dt="2024-11-07T11:49:47.435" v="3641"/>
        <pc:sldMkLst>
          <pc:docMk/>
          <pc:sldMk cId="1510235029" sldId="1312"/>
        </pc:sldMkLst>
        <pc:spChg chg="add mod">
          <ac:chgData name="Rashmi Mishra" userId="6469e6c3-66fa-4f4f-9c10-a71ac4161bf2" providerId="ADAL" clId="{D41257C0-ECFB-434E-ADFF-5B9830CA54AB}" dt="2024-11-07T05:49:27.167" v="574" actId="20577"/>
          <ac:spMkLst>
            <pc:docMk/>
            <pc:sldMk cId="1510235029" sldId="1312"/>
            <ac:spMk id="3" creationId="{C0357043-DC4A-5129-5C3D-31E0463D5E3E}"/>
          </ac:spMkLst>
        </pc:spChg>
        <pc:spChg chg="add mod">
          <ac:chgData name="Rashmi Mishra" userId="6469e6c3-66fa-4f4f-9c10-a71ac4161bf2" providerId="ADAL" clId="{D41257C0-ECFB-434E-ADFF-5B9830CA54AB}" dt="2024-11-07T11:49:45.626" v="3640" actId="404"/>
          <ac:spMkLst>
            <pc:docMk/>
            <pc:sldMk cId="1510235029" sldId="1312"/>
            <ac:spMk id="5" creationId="{B3768E52-8EFD-90B9-B74C-5939C85C4FEE}"/>
          </ac:spMkLst>
        </pc:spChg>
        <pc:spChg chg="add mod">
          <ac:chgData name="Rashmi Mishra" userId="6469e6c3-66fa-4f4f-9c10-a71ac4161bf2" providerId="ADAL" clId="{D41257C0-ECFB-434E-ADFF-5B9830CA54AB}" dt="2024-11-07T11:49:47.435" v="3641"/>
          <ac:spMkLst>
            <pc:docMk/>
            <pc:sldMk cId="1510235029" sldId="1312"/>
            <ac:spMk id="7" creationId="{CD76BD78-C754-EFC2-5813-88C047643B1D}"/>
          </ac:spMkLst>
        </pc:spChg>
        <pc:spChg chg="add mod">
          <ac:chgData name="Rashmi Mishra" userId="6469e6c3-66fa-4f4f-9c10-a71ac4161bf2" providerId="ADAL" clId="{D41257C0-ECFB-434E-ADFF-5B9830CA54AB}" dt="2024-11-07T11:49:47.435" v="3641"/>
          <ac:spMkLst>
            <pc:docMk/>
            <pc:sldMk cId="1510235029" sldId="1312"/>
            <ac:spMk id="8" creationId="{844B3866-3F64-3C15-3869-E821907219FA}"/>
          </ac:spMkLst>
        </pc:spChg>
        <pc:picChg chg="add mod">
          <ac:chgData name="Rashmi Mishra" userId="6469e6c3-66fa-4f4f-9c10-a71ac4161bf2" providerId="ADAL" clId="{D41257C0-ECFB-434E-ADFF-5B9830CA54AB}" dt="2024-11-07T05:49:22.727" v="573" actId="1076"/>
          <ac:picMkLst>
            <pc:docMk/>
            <pc:sldMk cId="1510235029" sldId="1312"/>
            <ac:picMk id="6" creationId="{54D6BFE9-0599-D751-1820-0C977D0462FA}"/>
          </ac:picMkLst>
        </pc:picChg>
        <pc:cxnChg chg="add mod">
          <ac:chgData name="Rashmi Mishra" userId="6469e6c3-66fa-4f4f-9c10-a71ac4161bf2" providerId="ADAL" clId="{D41257C0-ECFB-434E-ADFF-5B9830CA54AB}" dt="2024-11-07T11:49:47.435" v="3641"/>
          <ac:cxnSpMkLst>
            <pc:docMk/>
            <pc:sldMk cId="1510235029" sldId="1312"/>
            <ac:cxnSpMk id="9" creationId="{349613A1-4C74-CF17-8988-6D4FD13D1899}"/>
          </ac:cxnSpMkLst>
        </pc:cxnChg>
      </pc:sldChg>
      <pc:sldChg chg="addSp modSp add mod ord modNotesTx">
        <pc:chgData name="Rashmi Mishra" userId="6469e6c3-66fa-4f4f-9c10-a71ac4161bf2" providerId="ADAL" clId="{D41257C0-ECFB-434E-ADFF-5B9830CA54AB}" dt="2024-11-07T11:49:18.900" v="3637" actId="14100"/>
        <pc:sldMkLst>
          <pc:docMk/>
          <pc:sldMk cId="593449439" sldId="1313"/>
        </pc:sldMkLst>
        <pc:spChg chg="add mod">
          <ac:chgData name="Rashmi Mishra" userId="6469e6c3-66fa-4f4f-9c10-a71ac4161bf2" providerId="ADAL" clId="{D41257C0-ECFB-434E-ADFF-5B9830CA54AB}" dt="2024-11-07T05:17:06.128" v="412" actId="1076"/>
          <ac:spMkLst>
            <pc:docMk/>
            <pc:sldMk cId="593449439" sldId="1313"/>
            <ac:spMk id="4" creationId="{357BE322-CBC1-533F-DD28-02D0B5118567}"/>
          </ac:spMkLst>
        </pc:spChg>
        <pc:spChg chg="add mod">
          <ac:chgData name="Rashmi Mishra" userId="6469e6c3-66fa-4f4f-9c10-a71ac4161bf2" providerId="ADAL" clId="{D41257C0-ECFB-434E-ADFF-5B9830CA54AB}" dt="2024-11-07T11:48:44.585" v="3629" actId="14100"/>
          <ac:spMkLst>
            <pc:docMk/>
            <pc:sldMk cId="593449439" sldId="1313"/>
            <ac:spMk id="5" creationId="{4FF70DD4-7E95-09FE-3946-97EB40D2D39D}"/>
          </ac:spMkLst>
        </pc:spChg>
        <pc:spChg chg="add mod">
          <ac:chgData name="Rashmi Mishra" userId="6469e6c3-66fa-4f4f-9c10-a71ac4161bf2" providerId="ADAL" clId="{D41257C0-ECFB-434E-ADFF-5B9830CA54AB}" dt="2024-11-07T05:19:04.237" v="421" actId="255"/>
          <ac:spMkLst>
            <pc:docMk/>
            <pc:sldMk cId="593449439" sldId="1313"/>
            <ac:spMk id="6" creationId="{AD7DC1B5-7751-0AED-C5AA-96D4AD455012}"/>
          </ac:spMkLst>
        </pc:spChg>
        <pc:spChg chg="add mod">
          <ac:chgData name="Rashmi Mishra" userId="6469e6c3-66fa-4f4f-9c10-a71ac4161bf2" providerId="ADAL" clId="{D41257C0-ECFB-434E-ADFF-5B9830CA54AB}" dt="2024-11-07T11:48:47.659" v="3630" actId="14100"/>
          <ac:spMkLst>
            <pc:docMk/>
            <pc:sldMk cId="593449439" sldId="1313"/>
            <ac:spMk id="7" creationId="{61CE0DD4-8E44-B36B-D62E-19B71FCA84CC}"/>
          </ac:spMkLst>
        </pc:spChg>
        <pc:spChg chg="add mod">
          <ac:chgData name="Rashmi Mishra" userId="6469e6c3-66fa-4f4f-9c10-a71ac4161bf2" providerId="ADAL" clId="{D41257C0-ECFB-434E-ADFF-5B9830CA54AB}" dt="2024-11-07T05:19:04.237" v="421" actId="255"/>
          <ac:spMkLst>
            <pc:docMk/>
            <pc:sldMk cId="593449439" sldId="1313"/>
            <ac:spMk id="8" creationId="{AE0476F3-5C5D-273C-6697-4B8EF4874AFD}"/>
          </ac:spMkLst>
        </pc:spChg>
        <pc:spChg chg="add mod">
          <ac:chgData name="Rashmi Mishra" userId="6469e6c3-66fa-4f4f-9c10-a71ac4161bf2" providerId="ADAL" clId="{D41257C0-ECFB-434E-ADFF-5B9830CA54AB}" dt="2024-11-07T11:49:00.068" v="3633" actId="14100"/>
          <ac:spMkLst>
            <pc:docMk/>
            <pc:sldMk cId="593449439" sldId="1313"/>
            <ac:spMk id="9" creationId="{1734FCE5-3848-20D2-A248-0E8068AAE0E0}"/>
          </ac:spMkLst>
        </pc:spChg>
        <pc:spChg chg="add mod">
          <ac:chgData name="Rashmi Mishra" userId="6469e6c3-66fa-4f4f-9c10-a71ac4161bf2" providerId="ADAL" clId="{D41257C0-ECFB-434E-ADFF-5B9830CA54AB}" dt="2024-11-07T11:48:57.440" v="3632" actId="1076"/>
          <ac:spMkLst>
            <pc:docMk/>
            <pc:sldMk cId="593449439" sldId="1313"/>
            <ac:spMk id="10" creationId="{BFEDB4AA-C735-7662-C839-A5CFC9D705E8}"/>
          </ac:spMkLst>
        </pc:spChg>
        <pc:spChg chg="add mod">
          <ac:chgData name="Rashmi Mishra" userId="6469e6c3-66fa-4f4f-9c10-a71ac4161bf2" providerId="ADAL" clId="{D41257C0-ECFB-434E-ADFF-5B9830CA54AB}" dt="2024-11-07T11:49:14.511" v="3636" actId="14100"/>
          <ac:spMkLst>
            <pc:docMk/>
            <pc:sldMk cId="593449439" sldId="1313"/>
            <ac:spMk id="11" creationId="{2C91C5F5-4286-0A25-9FE7-298D03334176}"/>
          </ac:spMkLst>
        </pc:spChg>
        <pc:spChg chg="add mod">
          <ac:chgData name="Rashmi Mishra" userId="6469e6c3-66fa-4f4f-9c10-a71ac4161bf2" providerId="ADAL" clId="{D41257C0-ECFB-434E-ADFF-5B9830CA54AB}" dt="2024-11-07T11:49:08.164" v="3635" actId="1076"/>
          <ac:spMkLst>
            <pc:docMk/>
            <pc:sldMk cId="593449439" sldId="1313"/>
            <ac:spMk id="12" creationId="{94D3486F-7A2E-14F0-BF87-1BCF2772003E}"/>
          </ac:spMkLst>
        </pc:spChg>
        <pc:spChg chg="add mod">
          <ac:chgData name="Rashmi Mishra" userId="6469e6c3-66fa-4f4f-9c10-a71ac4161bf2" providerId="ADAL" clId="{D41257C0-ECFB-434E-ADFF-5B9830CA54AB}" dt="2024-11-07T11:48:37.799" v="3628"/>
          <ac:spMkLst>
            <pc:docMk/>
            <pc:sldMk cId="593449439" sldId="1313"/>
            <ac:spMk id="13" creationId="{17C013F2-906B-5DA2-643D-19C4F2E13DD8}"/>
          </ac:spMkLst>
        </pc:spChg>
        <pc:spChg chg="add mod">
          <ac:chgData name="Rashmi Mishra" userId="6469e6c3-66fa-4f4f-9c10-a71ac4161bf2" providerId="ADAL" clId="{D41257C0-ECFB-434E-ADFF-5B9830CA54AB}" dt="2024-11-07T11:48:37.799" v="3628"/>
          <ac:spMkLst>
            <pc:docMk/>
            <pc:sldMk cId="593449439" sldId="1313"/>
            <ac:spMk id="14" creationId="{70DE494C-3C63-01EE-1DA8-7977A43CE3FD}"/>
          </ac:spMkLst>
        </pc:spChg>
        <pc:picChg chg="add mod">
          <ac:chgData name="Rashmi Mishra" userId="6469e6c3-66fa-4f4f-9c10-a71ac4161bf2" providerId="ADAL" clId="{D41257C0-ECFB-434E-ADFF-5B9830CA54AB}" dt="2024-11-07T11:49:18.900" v="3637" actId="14100"/>
          <ac:picMkLst>
            <pc:docMk/>
            <pc:sldMk cId="593449439" sldId="1313"/>
            <ac:picMk id="2" creationId="{FF9C79DC-DC1A-9963-AF0F-4CF7D137C8D0}"/>
          </ac:picMkLst>
        </pc:picChg>
        <pc:cxnChg chg="add mod">
          <ac:chgData name="Rashmi Mishra" userId="6469e6c3-66fa-4f4f-9c10-a71ac4161bf2" providerId="ADAL" clId="{D41257C0-ECFB-434E-ADFF-5B9830CA54AB}" dt="2024-11-07T11:48:37.799" v="3628"/>
          <ac:cxnSpMkLst>
            <pc:docMk/>
            <pc:sldMk cId="593449439" sldId="1313"/>
            <ac:cxnSpMk id="15" creationId="{59430F15-2950-3D46-5F51-7C47216A6E47}"/>
          </ac:cxnSpMkLst>
        </pc:cxnChg>
      </pc:sldChg>
      <pc:sldChg chg="addSp delSp modSp add mod modNotesTx">
        <pc:chgData name="Rashmi Mishra" userId="6469e6c3-66fa-4f4f-9c10-a71ac4161bf2" providerId="ADAL" clId="{D41257C0-ECFB-434E-ADFF-5B9830CA54AB}" dt="2024-11-07T10:30:34.918" v="2365" actId="20577"/>
        <pc:sldMkLst>
          <pc:docMk/>
          <pc:sldMk cId="3225982423" sldId="1314"/>
        </pc:sldMkLst>
        <pc:spChg chg="add mod">
          <ac:chgData name="Rashmi Mishra" userId="6469e6c3-66fa-4f4f-9c10-a71ac4161bf2" providerId="ADAL" clId="{D41257C0-ECFB-434E-ADFF-5B9830CA54AB}" dt="2024-11-07T05:50:00.548" v="578" actId="1076"/>
          <ac:spMkLst>
            <pc:docMk/>
            <pc:sldMk cId="3225982423" sldId="1314"/>
            <ac:spMk id="3" creationId="{9C77720A-82F6-CE8B-CE42-77CDE522FEC6}"/>
          </ac:spMkLst>
        </pc:spChg>
        <pc:spChg chg="add del mod">
          <ac:chgData name="Rashmi Mishra" userId="6469e6c3-66fa-4f4f-9c10-a71ac4161bf2" providerId="ADAL" clId="{D41257C0-ECFB-434E-ADFF-5B9830CA54AB}" dt="2024-11-07T06:10:28.907" v="583" actId="478"/>
          <ac:spMkLst>
            <pc:docMk/>
            <pc:sldMk cId="3225982423" sldId="1314"/>
            <ac:spMk id="4" creationId="{8FC9E63E-7585-D87D-7DA6-32EE3E509136}"/>
          </ac:spMkLst>
        </pc:spChg>
        <pc:spChg chg="add del mod">
          <ac:chgData name="Rashmi Mishra" userId="6469e6c3-66fa-4f4f-9c10-a71ac4161bf2" providerId="ADAL" clId="{D41257C0-ECFB-434E-ADFF-5B9830CA54AB}" dt="2024-11-07T06:12:21.917" v="628" actId="12084"/>
          <ac:spMkLst>
            <pc:docMk/>
            <pc:sldMk cId="3225982423" sldId="1314"/>
            <ac:spMk id="5" creationId="{CDB2195C-3E3C-1603-4CF3-A8586938FAE1}"/>
          </ac:spMkLst>
        </pc:spChg>
        <pc:spChg chg="add del mod">
          <ac:chgData name="Rashmi Mishra" userId="6469e6c3-66fa-4f4f-9c10-a71ac4161bf2" providerId="ADAL" clId="{D41257C0-ECFB-434E-ADFF-5B9830CA54AB}" dt="2024-11-07T06:10:39.779" v="591" actId="478"/>
          <ac:spMkLst>
            <pc:docMk/>
            <pc:sldMk cId="3225982423" sldId="1314"/>
            <ac:spMk id="6" creationId="{7FFBB742-89B1-4568-8B1E-22C577CDABFD}"/>
          </ac:spMkLst>
        </pc:spChg>
        <pc:spChg chg="add del mod">
          <ac:chgData name="Rashmi Mishra" userId="6469e6c3-66fa-4f4f-9c10-a71ac4161bf2" providerId="ADAL" clId="{D41257C0-ECFB-434E-ADFF-5B9830CA54AB}" dt="2024-11-07T06:10:43.240" v="593" actId="478"/>
          <ac:spMkLst>
            <pc:docMk/>
            <pc:sldMk cId="3225982423" sldId="1314"/>
            <ac:spMk id="7" creationId="{02AF801D-7B8F-4FE4-955C-D2607CDE5F2A}"/>
          </ac:spMkLst>
        </pc:spChg>
        <pc:spChg chg="add del mod">
          <ac:chgData name="Rashmi Mishra" userId="6469e6c3-66fa-4f4f-9c10-a71ac4161bf2" providerId="ADAL" clId="{D41257C0-ECFB-434E-ADFF-5B9830CA54AB}" dt="2024-11-07T06:10:50.920" v="597" actId="478"/>
          <ac:spMkLst>
            <pc:docMk/>
            <pc:sldMk cId="3225982423" sldId="1314"/>
            <ac:spMk id="8" creationId="{FC292EA5-8748-5335-BFDE-51770CD9C82C}"/>
          </ac:spMkLst>
        </pc:spChg>
        <pc:spChg chg="add del mod">
          <ac:chgData name="Rashmi Mishra" userId="6469e6c3-66fa-4f4f-9c10-a71ac4161bf2" providerId="ADAL" clId="{D41257C0-ECFB-434E-ADFF-5B9830CA54AB}" dt="2024-11-07T06:10:57.022" v="602" actId="478"/>
          <ac:spMkLst>
            <pc:docMk/>
            <pc:sldMk cId="3225982423" sldId="1314"/>
            <ac:spMk id="9" creationId="{7A31CE24-4FD7-A7F3-5226-47F978B8BB4E}"/>
          </ac:spMkLst>
        </pc:spChg>
        <pc:graphicFrameChg chg="add mod">
          <ac:chgData name="Rashmi Mishra" userId="6469e6c3-66fa-4f4f-9c10-a71ac4161bf2" providerId="ADAL" clId="{D41257C0-ECFB-434E-ADFF-5B9830CA54AB}" dt="2024-11-07T06:12:45.283" v="641" actId="1076"/>
          <ac:graphicFrameMkLst>
            <pc:docMk/>
            <pc:sldMk cId="3225982423" sldId="1314"/>
            <ac:graphicFrameMk id="10" creationId="{4332DA09-49B8-7F01-7A6D-F3F2E96C63AB}"/>
          </ac:graphicFrameMkLst>
        </pc:graphicFrameChg>
      </pc:sldChg>
      <pc:sldChg chg="addSp delSp modSp add mod modNotesTx">
        <pc:chgData name="Rashmi Mishra" userId="6469e6c3-66fa-4f4f-9c10-a71ac4161bf2" providerId="ADAL" clId="{D41257C0-ECFB-434E-ADFF-5B9830CA54AB}" dt="2024-11-07T11:49:59.273" v="3642" actId="255"/>
        <pc:sldMkLst>
          <pc:docMk/>
          <pc:sldMk cId="1551460927" sldId="1315"/>
        </pc:sldMkLst>
        <pc:spChg chg="add mod">
          <ac:chgData name="Rashmi Mishra" userId="6469e6c3-66fa-4f4f-9c10-a71ac4161bf2" providerId="ADAL" clId="{D41257C0-ECFB-434E-ADFF-5B9830CA54AB}" dt="2024-11-07T06:25:24.580" v="654" actId="14100"/>
          <ac:spMkLst>
            <pc:docMk/>
            <pc:sldMk cId="1551460927" sldId="1315"/>
            <ac:spMk id="4" creationId="{06BB69BB-BDE2-2A81-55D2-909577F7998E}"/>
          </ac:spMkLst>
        </pc:spChg>
        <pc:spChg chg="add mod">
          <ac:chgData name="Rashmi Mishra" userId="6469e6c3-66fa-4f4f-9c10-a71ac4161bf2" providerId="ADAL" clId="{D41257C0-ECFB-434E-ADFF-5B9830CA54AB}" dt="2024-11-07T06:27:41.287" v="679" actId="1076"/>
          <ac:spMkLst>
            <pc:docMk/>
            <pc:sldMk cId="1551460927" sldId="1315"/>
            <ac:spMk id="5" creationId="{FB01092E-3FEE-2FBB-6D9B-A9BB8FEE0AB3}"/>
          </ac:spMkLst>
        </pc:spChg>
        <pc:spChg chg="add mod">
          <ac:chgData name="Rashmi Mishra" userId="6469e6c3-66fa-4f4f-9c10-a71ac4161bf2" providerId="ADAL" clId="{D41257C0-ECFB-434E-ADFF-5B9830CA54AB}" dt="2024-11-07T06:27:41.287" v="679" actId="1076"/>
          <ac:spMkLst>
            <pc:docMk/>
            <pc:sldMk cId="1551460927" sldId="1315"/>
            <ac:spMk id="6" creationId="{B5FC9CF4-8FA6-6749-F6CD-C7572747618E}"/>
          </ac:spMkLst>
        </pc:spChg>
        <pc:spChg chg="add mod">
          <ac:chgData name="Rashmi Mishra" userId="6469e6c3-66fa-4f4f-9c10-a71ac4161bf2" providerId="ADAL" clId="{D41257C0-ECFB-434E-ADFF-5B9830CA54AB}" dt="2024-11-07T06:27:41.287" v="679" actId="1076"/>
          <ac:spMkLst>
            <pc:docMk/>
            <pc:sldMk cId="1551460927" sldId="1315"/>
            <ac:spMk id="7" creationId="{E5E6DFC6-AA49-25AA-3631-3B1DFC4F7E6B}"/>
          </ac:spMkLst>
        </pc:spChg>
        <pc:spChg chg="add mod">
          <ac:chgData name="Rashmi Mishra" userId="6469e6c3-66fa-4f4f-9c10-a71ac4161bf2" providerId="ADAL" clId="{D41257C0-ECFB-434E-ADFF-5B9830CA54AB}" dt="2024-11-07T06:27:41.287" v="679" actId="1076"/>
          <ac:spMkLst>
            <pc:docMk/>
            <pc:sldMk cId="1551460927" sldId="1315"/>
            <ac:spMk id="8" creationId="{DDFC2248-95B7-CBFC-2771-BDBA1AB79080}"/>
          </ac:spMkLst>
        </pc:spChg>
        <pc:spChg chg="add mod">
          <ac:chgData name="Rashmi Mishra" userId="6469e6c3-66fa-4f4f-9c10-a71ac4161bf2" providerId="ADAL" clId="{D41257C0-ECFB-434E-ADFF-5B9830CA54AB}" dt="2024-11-07T11:49:59.273" v="3642" actId="255"/>
          <ac:spMkLst>
            <pc:docMk/>
            <pc:sldMk cId="1551460927" sldId="1315"/>
            <ac:spMk id="9" creationId="{5ECE5B3E-3476-9E55-2C3A-8BD6223A689E}"/>
          </ac:spMkLst>
        </pc:spChg>
        <pc:spChg chg="add mod">
          <ac:chgData name="Rashmi Mishra" userId="6469e6c3-66fa-4f4f-9c10-a71ac4161bf2" providerId="ADAL" clId="{D41257C0-ECFB-434E-ADFF-5B9830CA54AB}" dt="2024-11-07T06:27:41.287" v="679" actId="1076"/>
          <ac:spMkLst>
            <pc:docMk/>
            <pc:sldMk cId="1551460927" sldId="1315"/>
            <ac:spMk id="10" creationId="{582A3E7D-CE90-C783-8EE1-4320E48BCDC3}"/>
          </ac:spMkLst>
        </pc:spChg>
        <pc:spChg chg="add mod">
          <ac:chgData name="Rashmi Mishra" userId="6469e6c3-66fa-4f4f-9c10-a71ac4161bf2" providerId="ADAL" clId="{D41257C0-ECFB-434E-ADFF-5B9830CA54AB}" dt="2024-11-07T06:27:41.287" v="679" actId="1076"/>
          <ac:spMkLst>
            <pc:docMk/>
            <pc:sldMk cId="1551460927" sldId="1315"/>
            <ac:spMk id="11" creationId="{20E4A40C-4CEA-8CEE-584D-6D0B1F662A7C}"/>
          </ac:spMkLst>
        </pc:spChg>
        <pc:spChg chg="add mod">
          <ac:chgData name="Rashmi Mishra" userId="6469e6c3-66fa-4f4f-9c10-a71ac4161bf2" providerId="ADAL" clId="{D41257C0-ECFB-434E-ADFF-5B9830CA54AB}" dt="2024-11-07T06:27:41.287" v="679" actId="1076"/>
          <ac:spMkLst>
            <pc:docMk/>
            <pc:sldMk cId="1551460927" sldId="1315"/>
            <ac:spMk id="12" creationId="{5AB500F1-6177-12A9-7C01-D003EAD888ED}"/>
          </ac:spMkLst>
        </pc:spChg>
        <pc:spChg chg="add mod">
          <ac:chgData name="Rashmi Mishra" userId="6469e6c3-66fa-4f4f-9c10-a71ac4161bf2" providerId="ADAL" clId="{D41257C0-ECFB-434E-ADFF-5B9830CA54AB}" dt="2024-11-07T06:27:41.287" v="679" actId="1076"/>
          <ac:spMkLst>
            <pc:docMk/>
            <pc:sldMk cId="1551460927" sldId="1315"/>
            <ac:spMk id="13" creationId="{C49E2297-0FF4-576D-DB4B-2FA306C146BF}"/>
          </ac:spMkLst>
        </pc:spChg>
        <pc:spChg chg="add mod">
          <ac:chgData name="Rashmi Mishra" userId="6469e6c3-66fa-4f4f-9c10-a71ac4161bf2" providerId="ADAL" clId="{D41257C0-ECFB-434E-ADFF-5B9830CA54AB}" dt="2024-11-07T06:27:41.287" v="679" actId="1076"/>
          <ac:spMkLst>
            <pc:docMk/>
            <pc:sldMk cId="1551460927" sldId="1315"/>
            <ac:spMk id="14" creationId="{7BE6A111-62E4-D3B0-36EE-8E9B26FA342C}"/>
          </ac:spMkLst>
        </pc:spChg>
        <pc:spChg chg="add mod">
          <ac:chgData name="Rashmi Mishra" userId="6469e6c3-66fa-4f4f-9c10-a71ac4161bf2" providerId="ADAL" clId="{D41257C0-ECFB-434E-ADFF-5B9830CA54AB}" dt="2024-11-07T06:27:41.287" v="679" actId="1076"/>
          <ac:spMkLst>
            <pc:docMk/>
            <pc:sldMk cId="1551460927" sldId="1315"/>
            <ac:spMk id="15" creationId="{0084C577-9FEC-B12A-4CF0-00D099FC35B7}"/>
          </ac:spMkLst>
        </pc:spChg>
        <pc:spChg chg="add mod">
          <ac:chgData name="Rashmi Mishra" userId="6469e6c3-66fa-4f4f-9c10-a71ac4161bf2" providerId="ADAL" clId="{D41257C0-ECFB-434E-ADFF-5B9830CA54AB}" dt="2024-11-07T06:27:41.287" v="679" actId="1076"/>
          <ac:spMkLst>
            <pc:docMk/>
            <pc:sldMk cId="1551460927" sldId="1315"/>
            <ac:spMk id="16" creationId="{8E412C82-2551-DD69-2BAF-45DAA073AC4A}"/>
          </ac:spMkLst>
        </pc:spChg>
        <pc:spChg chg="add mod">
          <ac:chgData name="Rashmi Mishra" userId="6469e6c3-66fa-4f4f-9c10-a71ac4161bf2" providerId="ADAL" clId="{D41257C0-ECFB-434E-ADFF-5B9830CA54AB}" dt="2024-11-07T06:27:52.412" v="681" actId="571"/>
          <ac:spMkLst>
            <pc:docMk/>
            <pc:sldMk cId="1551460927" sldId="1315"/>
            <ac:spMk id="17" creationId="{2C34BD09-F50F-3493-795D-B1BDE7973FEF}"/>
          </ac:spMkLst>
        </pc:spChg>
        <pc:spChg chg="add mod">
          <ac:chgData name="Rashmi Mishra" userId="6469e6c3-66fa-4f4f-9c10-a71ac4161bf2" providerId="ADAL" clId="{D41257C0-ECFB-434E-ADFF-5B9830CA54AB}" dt="2024-11-07T06:27:52.412" v="681" actId="571"/>
          <ac:spMkLst>
            <pc:docMk/>
            <pc:sldMk cId="1551460927" sldId="1315"/>
            <ac:spMk id="18" creationId="{FB7F8101-79F6-E196-E248-536BCA795EA2}"/>
          </ac:spMkLst>
        </pc:spChg>
        <pc:spChg chg="add mod">
          <ac:chgData name="Rashmi Mishra" userId="6469e6c3-66fa-4f4f-9c10-a71ac4161bf2" providerId="ADAL" clId="{D41257C0-ECFB-434E-ADFF-5B9830CA54AB}" dt="2024-11-07T06:27:52.412" v="681" actId="571"/>
          <ac:spMkLst>
            <pc:docMk/>
            <pc:sldMk cId="1551460927" sldId="1315"/>
            <ac:spMk id="19" creationId="{570B9F58-050E-8A7A-98A4-616DF4A0ED2C}"/>
          </ac:spMkLst>
        </pc:spChg>
        <pc:spChg chg="add mod">
          <ac:chgData name="Rashmi Mishra" userId="6469e6c3-66fa-4f4f-9c10-a71ac4161bf2" providerId="ADAL" clId="{D41257C0-ECFB-434E-ADFF-5B9830CA54AB}" dt="2024-11-07T06:27:52.412" v="681" actId="571"/>
          <ac:spMkLst>
            <pc:docMk/>
            <pc:sldMk cId="1551460927" sldId="1315"/>
            <ac:spMk id="20" creationId="{D9998A8E-1CFC-BE5D-1C5B-A15DA1D940D9}"/>
          </ac:spMkLst>
        </pc:spChg>
        <pc:spChg chg="add mod">
          <ac:chgData name="Rashmi Mishra" userId="6469e6c3-66fa-4f4f-9c10-a71ac4161bf2" providerId="ADAL" clId="{D41257C0-ECFB-434E-ADFF-5B9830CA54AB}" dt="2024-11-07T06:27:52.412" v="681" actId="571"/>
          <ac:spMkLst>
            <pc:docMk/>
            <pc:sldMk cId="1551460927" sldId="1315"/>
            <ac:spMk id="21" creationId="{8B61FBF6-9938-18B0-03AD-D6B697E1C941}"/>
          </ac:spMkLst>
        </pc:spChg>
        <pc:spChg chg="add mod">
          <ac:chgData name="Rashmi Mishra" userId="6469e6c3-66fa-4f4f-9c10-a71ac4161bf2" providerId="ADAL" clId="{D41257C0-ECFB-434E-ADFF-5B9830CA54AB}" dt="2024-11-07T06:27:52.412" v="681" actId="571"/>
          <ac:spMkLst>
            <pc:docMk/>
            <pc:sldMk cId="1551460927" sldId="1315"/>
            <ac:spMk id="22" creationId="{280E41D7-70FF-D22B-DEDD-8DE830D5A854}"/>
          </ac:spMkLst>
        </pc:spChg>
        <pc:spChg chg="add mod">
          <ac:chgData name="Rashmi Mishra" userId="6469e6c3-66fa-4f4f-9c10-a71ac4161bf2" providerId="ADAL" clId="{D41257C0-ECFB-434E-ADFF-5B9830CA54AB}" dt="2024-11-07T06:27:52.412" v="681" actId="571"/>
          <ac:spMkLst>
            <pc:docMk/>
            <pc:sldMk cId="1551460927" sldId="1315"/>
            <ac:spMk id="23" creationId="{BC5EDB7C-6596-454C-B4CA-73A84F390E2D}"/>
          </ac:spMkLst>
        </pc:spChg>
        <pc:spChg chg="add mod">
          <ac:chgData name="Rashmi Mishra" userId="6469e6c3-66fa-4f4f-9c10-a71ac4161bf2" providerId="ADAL" clId="{D41257C0-ECFB-434E-ADFF-5B9830CA54AB}" dt="2024-11-07T06:27:52.412" v="681" actId="571"/>
          <ac:spMkLst>
            <pc:docMk/>
            <pc:sldMk cId="1551460927" sldId="1315"/>
            <ac:spMk id="24" creationId="{6C8925AC-855F-BB7E-9902-99267E52C146}"/>
          </ac:spMkLst>
        </pc:spChg>
        <pc:spChg chg="add mod">
          <ac:chgData name="Rashmi Mishra" userId="6469e6c3-66fa-4f4f-9c10-a71ac4161bf2" providerId="ADAL" clId="{D41257C0-ECFB-434E-ADFF-5B9830CA54AB}" dt="2024-11-07T06:27:52.412" v="681" actId="571"/>
          <ac:spMkLst>
            <pc:docMk/>
            <pc:sldMk cId="1551460927" sldId="1315"/>
            <ac:spMk id="25" creationId="{94E4909A-C2C1-3D47-B692-5D80D3DE8220}"/>
          </ac:spMkLst>
        </pc:spChg>
        <pc:spChg chg="add mod">
          <ac:chgData name="Rashmi Mishra" userId="6469e6c3-66fa-4f4f-9c10-a71ac4161bf2" providerId="ADAL" clId="{D41257C0-ECFB-434E-ADFF-5B9830CA54AB}" dt="2024-11-07T06:27:52.412" v="681" actId="571"/>
          <ac:spMkLst>
            <pc:docMk/>
            <pc:sldMk cId="1551460927" sldId="1315"/>
            <ac:spMk id="26" creationId="{A7F7394E-4128-811D-137E-A25DFFD28036}"/>
          </ac:spMkLst>
        </pc:spChg>
        <pc:spChg chg="add mod">
          <ac:chgData name="Rashmi Mishra" userId="6469e6c3-66fa-4f4f-9c10-a71ac4161bf2" providerId="ADAL" clId="{D41257C0-ECFB-434E-ADFF-5B9830CA54AB}" dt="2024-11-07T06:27:52.412" v="681" actId="571"/>
          <ac:spMkLst>
            <pc:docMk/>
            <pc:sldMk cId="1551460927" sldId="1315"/>
            <ac:spMk id="27" creationId="{87648201-2A2E-1724-7D83-CD4A3A8FBD9C}"/>
          </ac:spMkLst>
        </pc:spChg>
        <pc:picChg chg="add del mod">
          <ac:chgData name="Rashmi Mishra" userId="6469e6c3-66fa-4f4f-9c10-a71ac4161bf2" providerId="ADAL" clId="{D41257C0-ECFB-434E-ADFF-5B9830CA54AB}" dt="2024-11-07T06:28:19.617" v="689" actId="478"/>
          <ac:picMkLst>
            <pc:docMk/>
            <pc:sldMk cId="1551460927" sldId="1315"/>
            <ac:picMk id="2" creationId="{A855F34E-E8FB-2E65-C701-15256E273D5F}"/>
          </ac:picMkLst>
        </pc:picChg>
      </pc:sldChg>
      <pc:sldChg chg="addSp delSp modSp add mod modNotesTx">
        <pc:chgData name="Rashmi Mishra" userId="6469e6c3-66fa-4f4f-9c10-a71ac4161bf2" providerId="ADAL" clId="{D41257C0-ECFB-434E-ADFF-5B9830CA54AB}" dt="2024-11-07T10:32:57.597" v="2489" actId="6549"/>
        <pc:sldMkLst>
          <pc:docMk/>
          <pc:sldMk cId="2901137383" sldId="1316"/>
        </pc:sldMkLst>
        <pc:spChg chg="add mod">
          <ac:chgData name="Rashmi Mishra" userId="6469e6c3-66fa-4f4f-9c10-a71ac4161bf2" providerId="ADAL" clId="{D41257C0-ECFB-434E-ADFF-5B9830CA54AB}" dt="2024-11-07T06:35:00.254" v="717" actId="108"/>
          <ac:spMkLst>
            <pc:docMk/>
            <pc:sldMk cId="2901137383" sldId="1316"/>
            <ac:spMk id="3" creationId="{F20F067C-1C97-FFE0-C1D2-CEC29731E637}"/>
          </ac:spMkLst>
        </pc:spChg>
        <pc:spChg chg="add del mod">
          <ac:chgData name="Rashmi Mishra" userId="6469e6c3-66fa-4f4f-9c10-a71ac4161bf2" providerId="ADAL" clId="{D41257C0-ECFB-434E-ADFF-5B9830CA54AB}" dt="2024-11-07T06:38:42.026" v="804" actId="12084"/>
          <ac:spMkLst>
            <pc:docMk/>
            <pc:sldMk cId="2901137383" sldId="1316"/>
            <ac:spMk id="4" creationId="{FCDCC4C4-585E-A3D9-68FC-4903F4AEA885}"/>
          </ac:spMkLst>
        </pc:spChg>
        <pc:spChg chg="add mod">
          <ac:chgData name="Rashmi Mishra" userId="6469e6c3-66fa-4f4f-9c10-a71ac4161bf2" providerId="ADAL" clId="{D41257C0-ECFB-434E-ADFF-5B9830CA54AB}" dt="2024-11-07T06:37:51.703" v="777"/>
          <ac:spMkLst>
            <pc:docMk/>
            <pc:sldMk cId="2901137383" sldId="1316"/>
            <ac:spMk id="14" creationId="{94824D90-CBAF-02D2-73DE-B557E8594367}"/>
          </ac:spMkLst>
        </pc:spChg>
        <pc:spChg chg="add mod">
          <ac:chgData name="Rashmi Mishra" userId="6469e6c3-66fa-4f4f-9c10-a71ac4161bf2" providerId="ADAL" clId="{D41257C0-ECFB-434E-ADFF-5B9830CA54AB}" dt="2024-11-07T06:37:51.703" v="777"/>
          <ac:spMkLst>
            <pc:docMk/>
            <pc:sldMk cId="2901137383" sldId="1316"/>
            <ac:spMk id="15" creationId="{5A7233ED-6DD0-950A-704E-B385D98AB732}"/>
          </ac:spMkLst>
        </pc:spChg>
        <pc:spChg chg="add mod">
          <ac:chgData name="Rashmi Mishra" userId="6469e6c3-66fa-4f4f-9c10-a71ac4161bf2" providerId="ADAL" clId="{D41257C0-ECFB-434E-ADFF-5B9830CA54AB}" dt="2024-11-07T06:37:51.703" v="777"/>
          <ac:spMkLst>
            <pc:docMk/>
            <pc:sldMk cId="2901137383" sldId="1316"/>
            <ac:spMk id="16" creationId="{B2FC8D1E-FDF2-C283-BB40-50B87C66D982}"/>
          </ac:spMkLst>
        </pc:spChg>
        <pc:spChg chg="add mod">
          <ac:chgData name="Rashmi Mishra" userId="6469e6c3-66fa-4f4f-9c10-a71ac4161bf2" providerId="ADAL" clId="{D41257C0-ECFB-434E-ADFF-5B9830CA54AB}" dt="2024-11-07T06:37:51.703" v="777"/>
          <ac:spMkLst>
            <pc:docMk/>
            <pc:sldMk cId="2901137383" sldId="1316"/>
            <ac:spMk id="17" creationId="{62FB60B8-4577-D226-8E70-926BD1721DE2}"/>
          </ac:spMkLst>
        </pc:spChg>
        <pc:spChg chg="add mod">
          <ac:chgData name="Rashmi Mishra" userId="6469e6c3-66fa-4f4f-9c10-a71ac4161bf2" providerId="ADAL" clId="{D41257C0-ECFB-434E-ADFF-5B9830CA54AB}" dt="2024-11-07T06:37:51.703" v="777"/>
          <ac:spMkLst>
            <pc:docMk/>
            <pc:sldMk cId="2901137383" sldId="1316"/>
            <ac:spMk id="18" creationId="{C614F3E5-9016-AB7E-2820-3C993712911B}"/>
          </ac:spMkLst>
        </pc:spChg>
        <pc:spChg chg="add mod">
          <ac:chgData name="Rashmi Mishra" userId="6469e6c3-66fa-4f4f-9c10-a71ac4161bf2" providerId="ADAL" clId="{D41257C0-ECFB-434E-ADFF-5B9830CA54AB}" dt="2024-11-07T06:37:51.703" v="777"/>
          <ac:spMkLst>
            <pc:docMk/>
            <pc:sldMk cId="2901137383" sldId="1316"/>
            <ac:spMk id="19" creationId="{4C487E32-DBA5-F83B-3353-DDE619D4CC47}"/>
          </ac:spMkLst>
        </pc:spChg>
        <pc:spChg chg="add mod">
          <ac:chgData name="Rashmi Mishra" userId="6469e6c3-66fa-4f4f-9c10-a71ac4161bf2" providerId="ADAL" clId="{D41257C0-ECFB-434E-ADFF-5B9830CA54AB}" dt="2024-11-07T06:37:51.703" v="777"/>
          <ac:spMkLst>
            <pc:docMk/>
            <pc:sldMk cId="2901137383" sldId="1316"/>
            <ac:spMk id="20" creationId="{4C008237-1812-80D4-00D4-62917CAD784A}"/>
          </ac:spMkLst>
        </pc:spChg>
        <pc:spChg chg="add mod">
          <ac:chgData name="Rashmi Mishra" userId="6469e6c3-66fa-4f4f-9c10-a71ac4161bf2" providerId="ADAL" clId="{D41257C0-ECFB-434E-ADFF-5B9830CA54AB}" dt="2024-11-07T06:37:51.703" v="777"/>
          <ac:spMkLst>
            <pc:docMk/>
            <pc:sldMk cId="2901137383" sldId="1316"/>
            <ac:spMk id="21" creationId="{6F9B6421-AB83-1C2A-60F9-2DFF51DC94B3}"/>
          </ac:spMkLst>
        </pc:spChg>
        <pc:spChg chg="add mod">
          <ac:chgData name="Rashmi Mishra" userId="6469e6c3-66fa-4f4f-9c10-a71ac4161bf2" providerId="ADAL" clId="{D41257C0-ECFB-434E-ADFF-5B9830CA54AB}" dt="2024-11-07T06:37:51.703" v="777"/>
          <ac:spMkLst>
            <pc:docMk/>
            <pc:sldMk cId="2901137383" sldId="1316"/>
            <ac:spMk id="22" creationId="{85E90945-6C04-CFB2-F6E4-19771FF08CCC}"/>
          </ac:spMkLst>
        </pc:spChg>
        <pc:spChg chg="add mod">
          <ac:chgData name="Rashmi Mishra" userId="6469e6c3-66fa-4f4f-9c10-a71ac4161bf2" providerId="ADAL" clId="{D41257C0-ECFB-434E-ADFF-5B9830CA54AB}" dt="2024-11-07T06:37:51.703" v="777"/>
          <ac:spMkLst>
            <pc:docMk/>
            <pc:sldMk cId="2901137383" sldId="1316"/>
            <ac:spMk id="23" creationId="{54ACFB51-4067-377E-72DE-43963254A3E2}"/>
          </ac:spMkLst>
        </pc:spChg>
        <pc:spChg chg="add mod">
          <ac:chgData name="Rashmi Mishra" userId="6469e6c3-66fa-4f4f-9c10-a71ac4161bf2" providerId="ADAL" clId="{D41257C0-ECFB-434E-ADFF-5B9830CA54AB}" dt="2024-11-07T06:37:51.703" v="777"/>
          <ac:spMkLst>
            <pc:docMk/>
            <pc:sldMk cId="2901137383" sldId="1316"/>
            <ac:spMk id="24" creationId="{04753770-D3E5-A307-4C90-EDDB5E2444FB}"/>
          </ac:spMkLst>
        </pc:spChg>
        <pc:spChg chg="add mod">
          <ac:chgData name="Rashmi Mishra" userId="6469e6c3-66fa-4f4f-9c10-a71ac4161bf2" providerId="ADAL" clId="{D41257C0-ECFB-434E-ADFF-5B9830CA54AB}" dt="2024-11-07T06:37:51.703" v="777"/>
          <ac:spMkLst>
            <pc:docMk/>
            <pc:sldMk cId="2901137383" sldId="1316"/>
            <ac:spMk id="25" creationId="{732757AC-A11A-DBCA-DE6A-03CEC34C6A4F}"/>
          </ac:spMkLst>
        </pc:spChg>
        <pc:spChg chg="add mod">
          <ac:chgData name="Rashmi Mishra" userId="6469e6c3-66fa-4f4f-9c10-a71ac4161bf2" providerId="ADAL" clId="{D41257C0-ECFB-434E-ADFF-5B9830CA54AB}" dt="2024-11-07T06:37:51.703" v="777"/>
          <ac:spMkLst>
            <pc:docMk/>
            <pc:sldMk cId="2901137383" sldId="1316"/>
            <ac:spMk id="26" creationId="{6275AB98-F5ED-F615-9FB0-B0E697C8EB26}"/>
          </ac:spMkLst>
        </pc:spChg>
        <pc:spChg chg="add mod">
          <ac:chgData name="Rashmi Mishra" userId="6469e6c3-66fa-4f4f-9c10-a71ac4161bf2" providerId="ADAL" clId="{D41257C0-ECFB-434E-ADFF-5B9830CA54AB}" dt="2024-11-07T06:37:51.703" v="777"/>
          <ac:spMkLst>
            <pc:docMk/>
            <pc:sldMk cId="2901137383" sldId="1316"/>
            <ac:spMk id="27" creationId="{76822093-683B-90E9-99F3-C9C4F2565E12}"/>
          </ac:spMkLst>
        </pc:spChg>
        <pc:spChg chg="add mod">
          <ac:chgData name="Rashmi Mishra" userId="6469e6c3-66fa-4f4f-9c10-a71ac4161bf2" providerId="ADAL" clId="{D41257C0-ECFB-434E-ADFF-5B9830CA54AB}" dt="2024-11-07T06:37:51.703" v="777"/>
          <ac:spMkLst>
            <pc:docMk/>
            <pc:sldMk cId="2901137383" sldId="1316"/>
            <ac:spMk id="28" creationId="{ABDE92B4-9D7C-F6EC-446D-2D04DE8C5108}"/>
          </ac:spMkLst>
        </pc:spChg>
        <pc:spChg chg="add mod">
          <ac:chgData name="Rashmi Mishra" userId="6469e6c3-66fa-4f4f-9c10-a71ac4161bf2" providerId="ADAL" clId="{D41257C0-ECFB-434E-ADFF-5B9830CA54AB}" dt="2024-11-07T06:37:51.703" v="777"/>
          <ac:spMkLst>
            <pc:docMk/>
            <pc:sldMk cId="2901137383" sldId="1316"/>
            <ac:spMk id="29" creationId="{1695F02D-D076-B4B1-FEBC-B7B4A5FD1233}"/>
          </ac:spMkLst>
        </pc:spChg>
        <pc:grpChg chg="add mod">
          <ac:chgData name="Rashmi Mishra" userId="6469e6c3-66fa-4f4f-9c10-a71ac4161bf2" providerId="ADAL" clId="{D41257C0-ECFB-434E-ADFF-5B9830CA54AB}" dt="2024-11-07T06:37:51.703" v="777"/>
          <ac:grpSpMkLst>
            <pc:docMk/>
            <pc:sldMk cId="2901137383" sldId="1316"/>
            <ac:grpSpMk id="6" creationId="{B9288142-E130-153A-22E9-2857D495713F}"/>
          </ac:grpSpMkLst>
        </pc:grpChg>
        <pc:grpChg chg="add mod">
          <ac:chgData name="Rashmi Mishra" userId="6469e6c3-66fa-4f4f-9c10-a71ac4161bf2" providerId="ADAL" clId="{D41257C0-ECFB-434E-ADFF-5B9830CA54AB}" dt="2024-11-07T06:37:51.703" v="777"/>
          <ac:grpSpMkLst>
            <pc:docMk/>
            <pc:sldMk cId="2901137383" sldId="1316"/>
            <ac:grpSpMk id="7" creationId="{B776472F-1D50-C5E0-1B07-331B1AE4F05E}"/>
          </ac:grpSpMkLst>
        </pc:grpChg>
        <pc:grpChg chg="add mod">
          <ac:chgData name="Rashmi Mishra" userId="6469e6c3-66fa-4f4f-9c10-a71ac4161bf2" providerId="ADAL" clId="{D41257C0-ECFB-434E-ADFF-5B9830CA54AB}" dt="2024-11-07T06:37:51.703" v="777"/>
          <ac:grpSpMkLst>
            <pc:docMk/>
            <pc:sldMk cId="2901137383" sldId="1316"/>
            <ac:grpSpMk id="8" creationId="{14A016CC-098E-B181-C88A-9FA527AE81FA}"/>
          </ac:grpSpMkLst>
        </pc:grpChg>
        <pc:grpChg chg="add mod">
          <ac:chgData name="Rashmi Mishra" userId="6469e6c3-66fa-4f4f-9c10-a71ac4161bf2" providerId="ADAL" clId="{D41257C0-ECFB-434E-ADFF-5B9830CA54AB}" dt="2024-11-07T06:37:51.703" v="777"/>
          <ac:grpSpMkLst>
            <pc:docMk/>
            <pc:sldMk cId="2901137383" sldId="1316"/>
            <ac:grpSpMk id="9" creationId="{02F079F6-2A52-0CBE-8662-1D7FEF5904E0}"/>
          </ac:grpSpMkLst>
        </pc:grpChg>
        <pc:grpChg chg="add mod">
          <ac:chgData name="Rashmi Mishra" userId="6469e6c3-66fa-4f4f-9c10-a71ac4161bf2" providerId="ADAL" clId="{D41257C0-ECFB-434E-ADFF-5B9830CA54AB}" dt="2024-11-07T06:37:51.703" v="777"/>
          <ac:grpSpMkLst>
            <pc:docMk/>
            <pc:sldMk cId="2901137383" sldId="1316"/>
            <ac:grpSpMk id="10" creationId="{9E2D15AB-2AF3-413F-6E1D-4224D9245AB7}"/>
          </ac:grpSpMkLst>
        </pc:grpChg>
        <pc:grpChg chg="add mod">
          <ac:chgData name="Rashmi Mishra" userId="6469e6c3-66fa-4f4f-9c10-a71ac4161bf2" providerId="ADAL" clId="{D41257C0-ECFB-434E-ADFF-5B9830CA54AB}" dt="2024-11-07T06:37:51.703" v="777"/>
          <ac:grpSpMkLst>
            <pc:docMk/>
            <pc:sldMk cId="2901137383" sldId="1316"/>
            <ac:grpSpMk id="11" creationId="{4FE08837-761B-70BF-6BBF-807D5C2806DC}"/>
          </ac:grpSpMkLst>
        </pc:grpChg>
        <pc:grpChg chg="add mod">
          <ac:chgData name="Rashmi Mishra" userId="6469e6c3-66fa-4f4f-9c10-a71ac4161bf2" providerId="ADAL" clId="{D41257C0-ECFB-434E-ADFF-5B9830CA54AB}" dt="2024-11-07T06:37:51.703" v="777"/>
          <ac:grpSpMkLst>
            <pc:docMk/>
            <pc:sldMk cId="2901137383" sldId="1316"/>
            <ac:grpSpMk id="12" creationId="{C46D7608-7763-01C2-413C-D5153FA0409F}"/>
          </ac:grpSpMkLst>
        </pc:grpChg>
        <pc:grpChg chg="add mod">
          <ac:chgData name="Rashmi Mishra" userId="6469e6c3-66fa-4f4f-9c10-a71ac4161bf2" providerId="ADAL" clId="{D41257C0-ECFB-434E-ADFF-5B9830CA54AB}" dt="2024-11-07T06:37:51.703" v="777"/>
          <ac:grpSpMkLst>
            <pc:docMk/>
            <pc:sldMk cId="2901137383" sldId="1316"/>
            <ac:grpSpMk id="13" creationId="{3BF24422-BA4D-85DD-BBBD-4D9803BA7D80}"/>
          </ac:grpSpMkLst>
        </pc:grpChg>
        <pc:graphicFrameChg chg="add del mod modGraphic">
          <ac:chgData name="Rashmi Mishra" userId="6469e6c3-66fa-4f4f-9c10-a71ac4161bf2" providerId="ADAL" clId="{D41257C0-ECFB-434E-ADFF-5B9830CA54AB}" dt="2024-11-07T06:37:53.802" v="781" actId="1076"/>
          <ac:graphicFrameMkLst>
            <pc:docMk/>
            <pc:sldMk cId="2901137383" sldId="1316"/>
            <ac:graphicFrameMk id="5" creationId="{363E79D9-4EFB-E2E4-3A8C-550F43F2437E}"/>
          </ac:graphicFrameMkLst>
        </pc:graphicFrameChg>
        <pc:graphicFrameChg chg="add mod modGraphic">
          <ac:chgData name="Rashmi Mishra" userId="6469e6c3-66fa-4f4f-9c10-a71ac4161bf2" providerId="ADAL" clId="{D41257C0-ECFB-434E-ADFF-5B9830CA54AB}" dt="2024-11-07T06:41:15.146" v="814"/>
          <ac:graphicFrameMkLst>
            <pc:docMk/>
            <pc:sldMk cId="2901137383" sldId="1316"/>
            <ac:graphicFrameMk id="30" creationId="{3FE1446B-5E9E-4D2C-7DDB-21D055F7C2C0}"/>
          </ac:graphicFrameMkLst>
        </pc:graphicFrameChg>
      </pc:sldChg>
      <pc:sldChg chg="addSp modSp add mod modNotesTx">
        <pc:chgData name="Rashmi Mishra" userId="6469e6c3-66fa-4f4f-9c10-a71ac4161bf2" providerId="ADAL" clId="{D41257C0-ECFB-434E-ADFF-5B9830CA54AB}" dt="2024-11-07T11:50:08.238" v="3643"/>
        <pc:sldMkLst>
          <pc:docMk/>
          <pc:sldMk cId="3332804454" sldId="1317"/>
        </pc:sldMkLst>
        <pc:spChg chg="add mod">
          <ac:chgData name="Rashmi Mishra" userId="6469e6c3-66fa-4f4f-9c10-a71ac4161bf2" providerId="ADAL" clId="{D41257C0-ECFB-434E-ADFF-5B9830CA54AB}" dt="2024-11-07T07:41:49.922" v="843" actId="108"/>
          <ac:spMkLst>
            <pc:docMk/>
            <pc:sldMk cId="3332804454" sldId="1317"/>
            <ac:spMk id="3" creationId="{A78F6DE1-3C68-D467-9474-BA37148DEA86}"/>
          </ac:spMkLst>
        </pc:spChg>
        <pc:spChg chg="add mod">
          <ac:chgData name="Rashmi Mishra" userId="6469e6c3-66fa-4f4f-9c10-a71ac4161bf2" providerId="ADAL" clId="{D41257C0-ECFB-434E-ADFF-5B9830CA54AB}" dt="2024-11-07T06:43:16.390" v="826" actId="14100"/>
          <ac:spMkLst>
            <pc:docMk/>
            <pc:sldMk cId="3332804454" sldId="1317"/>
            <ac:spMk id="5" creationId="{4603E4E6-96AC-67AE-B10F-62A6BB6849A0}"/>
          </ac:spMkLst>
        </pc:spChg>
        <pc:spChg chg="add mod">
          <ac:chgData name="Rashmi Mishra" userId="6469e6c3-66fa-4f4f-9c10-a71ac4161bf2" providerId="ADAL" clId="{D41257C0-ECFB-434E-ADFF-5B9830CA54AB}" dt="2024-11-07T06:43:16.390" v="826" actId="14100"/>
          <ac:spMkLst>
            <pc:docMk/>
            <pc:sldMk cId="3332804454" sldId="1317"/>
            <ac:spMk id="6" creationId="{E4F01371-3C25-0682-CB76-15A03BF13D23}"/>
          </ac:spMkLst>
        </pc:spChg>
        <pc:spChg chg="add mod">
          <ac:chgData name="Rashmi Mishra" userId="6469e6c3-66fa-4f4f-9c10-a71ac4161bf2" providerId="ADAL" clId="{D41257C0-ECFB-434E-ADFF-5B9830CA54AB}" dt="2024-11-07T06:43:44.971" v="842" actId="6549"/>
          <ac:spMkLst>
            <pc:docMk/>
            <pc:sldMk cId="3332804454" sldId="1317"/>
            <ac:spMk id="7" creationId="{2F4B0DE5-5CE3-5DA9-B466-B84FD7FA12CD}"/>
          </ac:spMkLst>
        </pc:spChg>
        <pc:spChg chg="add mod">
          <ac:chgData name="Rashmi Mishra" userId="6469e6c3-66fa-4f4f-9c10-a71ac4161bf2" providerId="ADAL" clId="{D41257C0-ECFB-434E-ADFF-5B9830CA54AB}" dt="2024-11-07T06:43:26.164" v="830" actId="14100"/>
          <ac:spMkLst>
            <pc:docMk/>
            <pc:sldMk cId="3332804454" sldId="1317"/>
            <ac:spMk id="8" creationId="{2E81D088-D6C9-E63C-4128-A557DF242E7C}"/>
          </ac:spMkLst>
        </pc:spChg>
        <pc:spChg chg="add mod">
          <ac:chgData name="Rashmi Mishra" userId="6469e6c3-66fa-4f4f-9c10-a71ac4161bf2" providerId="ADAL" clId="{D41257C0-ECFB-434E-ADFF-5B9830CA54AB}" dt="2024-11-07T06:43:32.268" v="834" actId="6549"/>
          <ac:spMkLst>
            <pc:docMk/>
            <pc:sldMk cId="3332804454" sldId="1317"/>
            <ac:spMk id="9" creationId="{DC7C0416-970E-DF13-E269-974DBC08BAC2}"/>
          </ac:spMkLst>
        </pc:spChg>
        <pc:spChg chg="add mod">
          <ac:chgData name="Rashmi Mishra" userId="6469e6c3-66fa-4f4f-9c10-a71ac4161bf2" providerId="ADAL" clId="{D41257C0-ECFB-434E-ADFF-5B9830CA54AB}" dt="2024-11-07T06:43:38.265" v="838" actId="6549"/>
          <ac:spMkLst>
            <pc:docMk/>
            <pc:sldMk cId="3332804454" sldId="1317"/>
            <ac:spMk id="10" creationId="{1E16FFF1-D09D-5DED-7032-A9F22CB1E218}"/>
          </ac:spMkLst>
        </pc:spChg>
        <pc:spChg chg="add mod">
          <ac:chgData name="Rashmi Mishra" userId="6469e6c3-66fa-4f4f-9c10-a71ac4161bf2" providerId="ADAL" clId="{D41257C0-ECFB-434E-ADFF-5B9830CA54AB}" dt="2024-11-07T11:50:08.238" v="3643"/>
          <ac:spMkLst>
            <pc:docMk/>
            <pc:sldMk cId="3332804454" sldId="1317"/>
            <ac:spMk id="11" creationId="{3B48D3FA-D799-6FA5-82DE-0FFDD2F84672}"/>
          </ac:spMkLst>
        </pc:spChg>
        <pc:spChg chg="add mod">
          <ac:chgData name="Rashmi Mishra" userId="6469e6c3-66fa-4f4f-9c10-a71ac4161bf2" providerId="ADAL" clId="{D41257C0-ECFB-434E-ADFF-5B9830CA54AB}" dt="2024-11-07T11:50:08.238" v="3643"/>
          <ac:spMkLst>
            <pc:docMk/>
            <pc:sldMk cId="3332804454" sldId="1317"/>
            <ac:spMk id="12" creationId="{4D8E0E01-EE5B-1878-947B-E52386F4F884}"/>
          </ac:spMkLst>
        </pc:spChg>
        <pc:picChg chg="add mod">
          <ac:chgData name="Rashmi Mishra" userId="6469e6c3-66fa-4f4f-9c10-a71ac4161bf2" providerId="ADAL" clId="{D41257C0-ECFB-434E-ADFF-5B9830CA54AB}" dt="2024-11-07T06:42:45.713" v="819" actId="14100"/>
          <ac:picMkLst>
            <pc:docMk/>
            <pc:sldMk cId="3332804454" sldId="1317"/>
            <ac:picMk id="4" creationId="{D366B2D4-0E1F-F730-BEEE-C25EC647DD01}"/>
          </ac:picMkLst>
        </pc:picChg>
        <pc:cxnChg chg="add mod">
          <ac:chgData name="Rashmi Mishra" userId="6469e6c3-66fa-4f4f-9c10-a71ac4161bf2" providerId="ADAL" clId="{D41257C0-ECFB-434E-ADFF-5B9830CA54AB}" dt="2024-11-07T11:50:08.238" v="3643"/>
          <ac:cxnSpMkLst>
            <pc:docMk/>
            <pc:sldMk cId="3332804454" sldId="1317"/>
            <ac:cxnSpMk id="13" creationId="{665FB9F6-3A45-6588-3AC5-0B6BFB52B6F5}"/>
          </ac:cxnSpMkLst>
        </pc:cxnChg>
      </pc:sldChg>
      <pc:sldChg chg="addSp delSp modSp add mod modNotesTx">
        <pc:chgData name="Rashmi Mishra" userId="6469e6c3-66fa-4f4f-9c10-a71ac4161bf2" providerId="ADAL" clId="{D41257C0-ECFB-434E-ADFF-5B9830CA54AB}" dt="2024-11-07T11:50:36.512" v="3652"/>
        <pc:sldMkLst>
          <pc:docMk/>
          <pc:sldMk cId="794505411" sldId="1318"/>
        </pc:sldMkLst>
        <pc:spChg chg="add mod">
          <ac:chgData name="Rashmi Mishra" userId="6469e6c3-66fa-4f4f-9c10-a71ac4161bf2" providerId="ADAL" clId="{D41257C0-ECFB-434E-ADFF-5B9830CA54AB}" dt="2024-11-07T07:42:14.379" v="846" actId="1076"/>
          <ac:spMkLst>
            <pc:docMk/>
            <pc:sldMk cId="794505411" sldId="1318"/>
            <ac:spMk id="2" creationId="{42D11061-6BFF-4B64-C85D-CFEB16B4862C}"/>
          </ac:spMkLst>
        </pc:spChg>
        <pc:spChg chg="add mod">
          <ac:chgData name="Rashmi Mishra" userId="6469e6c3-66fa-4f4f-9c10-a71ac4161bf2" providerId="ADAL" clId="{D41257C0-ECFB-434E-ADFF-5B9830CA54AB}" dt="2024-11-07T11:50:18.126" v="3646" actId="6549"/>
          <ac:spMkLst>
            <pc:docMk/>
            <pc:sldMk cId="794505411" sldId="1318"/>
            <ac:spMk id="3" creationId="{ABABCB32-020F-8599-8F10-6B15A953DA75}"/>
          </ac:spMkLst>
        </pc:spChg>
        <pc:spChg chg="add del mod">
          <ac:chgData name="Rashmi Mishra" userId="6469e6c3-66fa-4f4f-9c10-a71ac4161bf2" providerId="ADAL" clId="{D41257C0-ECFB-434E-ADFF-5B9830CA54AB}" dt="2024-11-07T07:42:29.742" v="849" actId="478"/>
          <ac:spMkLst>
            <pc:docMk/>
            <pc:sldMk cId="794505411" sldId="1318"/>
            <ac:spMk id="4" creationId="{2A90BA4B-E041-61B9-5C1B-8D766E84028D}"/>
          </ac:spMkLst>
        </pc:spChg>
        <pc:spChg chg="add del mod">
          <ac:chgData name="Rashmi Mishra" userId="6469e6c3-66fa-4f4f-9c10-a71ac4161bf2" providerId="ADAL" clId="{D41257C0-ECFB-434E-ADFF-5B9830CA54AB}" dt="2024-11-07T07:45:01.360" v="885" actId="478"/>
          <ac:spMkLst>
            <pc:docMk/>
            <pc:sldMk cId="794505411" sldId="1318"/>
            <ac:spMk id="6" creationId="{0F8A7721-1EB2-B891-EE1A-9577F9C1EFD6}"/>
          </ac:spMkLst>
        </pc:spChg>
        <pc:spChg chg="add del mod">
          <ac:chgData name="Rashmi Mishra" userId="6469e6c3-66fa-4f4f-9c10-a71ac4161bf2" providerId="ADAL" clId="{D41257C0-ECFB-434E-ADFF-5B9830CA54AB}" dt="2024-11-07T07:44:10.977" v="866" actId="478"/>
          <ac:spMkLst>
            <pc:docMk/>
            <pc:sldMk cId="794505411" sldId="1318"/>
            <ac:spMk id="7" creationId="{0EC4F81C-BD69-5E3C-1A88-6B7BB791E638}"/>
          </ac:spMkLst>
        </pc:spChg>
        <pc:spChg chg="add del mod">
          <ac:chgData name="Rashmi Mishra" userId="6469e6c3-66fa-4f4f-9c10-a71ac4161bf2" providerId="ADAL" clId="{D41257C0-ECFB-434E-ADFF-5B9830CA54AB}" dt="2024-11-07T07:44:20.081" v="871" actId="478"/>
          <ac:spMkLst>
            <pc:docMk/>
            <pc:sldMk cId="794505411" sldId="1318"/>
            <ac:spMk id="9" creationId="{4B6E8638-0413-2342-47C0-60B0A8F2D181}"/>
          </ac:spMkLst>
        </pc:spChg>
        <pc:spChg chg="add mod">
          <ac:chgData name="Rashmi Mishra" userId="6469e6c3-66fa-4f4f-9c10-a71ac4161bf2" providerId="ADAL" clId="{D41257C0-ECFB-434E-ADFF-5B9830CA54AB}" dt="2024-11-07T11:50:33.266" v="3651" actId="1076"/>
          <ac:spMkLst>
            <pc:docMk/>
            <pc:sldMk cId="794505411" sldId="1318"/>
            <ac:spMk id="10" creationId="{9EB0A37F-6725-1E74-FF6E-0A667E9773A3}"/>
          </ac:spMkLst>
        </pc:spChg>
        <pc:spChg chg="add del mod">
          <ac:chgData name="Rashmi Mishra" userId="6469e6c3-66fa-4f4f-9c10-a71ac4161bf2" providerId="ADAL" clId="{D41257C0-ECFB-434E-ADFF-5B9830CA54AB}" dt="2024-11-07T07:44:32.895" v="876" actId="478"/>
          <ac:spMkLst>
            <pc:docMk/>
            <pc:sldMk cId="794505411" sldId="1318"/>
            <ac:spMk id="12" creationId="{C4EE6B5B-E77B-785E-4345-C83E91A4991F}"/>
          </ac:spMkLst>
        </pc:spChg>
        <pc:spChg chg="add mod">
          <ac:chgData name="Rashmi Mishra" userId="6469e6c3-66fa-4f4f-9c10-a71ac4161bf2" providerId="ADAL" clId="{D41257C0-ECFB-434E-ADFF-5B9830CA54AB}" dt="2024-11-07T11:50:29.352" v="3650" actId="1076"/>
          <ac:spMkLst>
            <pc:docMk/>
            <pc:sldMk cId="794505411" sldId="1318"/>
            <ac:spMk id="14" creationId="{47694BD4-8DDE-97CF-B3FC-B1AE6C167146}"/>
          </ac:spMkLst>
        </pc:spChg>
        <pc:spChg chg="add mod">
          <ac:chgData name="Rashmi Mishra" userId="6469e6c3-66fa-4f4f-9c10-a71ac4161bf2" providerId="ADAL" clId="{D41257C0-ECFB-434E-ADFF-5B9830CA54AB}" dt="2024-11-07T11:50:36.512" v="3652"/>
          <ac:spMkLst>
            <pc:docMk/>
            <pc:sldMk cId="794505411" sldId="1318"/>
            <ac:spMk id="15" creationId="{52D55723-465B-E10C-730F-599AA355CA36}"/>
          </ac:spMkLst>
        </pc:spChg>
        <pc:spChg chg="add mod">
          <ac:chgData name="Rashmi Mishra" userId="6469e6c3-66fa-4f4f-9c10-a71ac4161bf2" providerId="ADAL" clId="{D41257C0-ECFB-434E-ADFF-5B9830CA54AB}" dt="2024-11-07T11:50:36.512" v="3652"/>
          <ac:spMkLst>
            <pc:docMk/>
            <pc:sldMk cId="794505411" sldId="1318"/>
            <ac:spMk id="16" creationId="{94037B30-225A-D940-FEEA-571FA783EBB3}"/>
          </ac:spMkLst>
        </pc:spChg>
        <pc:picChg chg="add mod">
          <ac:chgData name="Rashmi Mishra" userId="6469e6c3-66fa-4f4f-9c10-a71ac4161bf2" providerId="ADAL" clId="{D41257C0-ECFB-434E-ADFF-5B9830CA54AB}" dt="2024-11-07T11:50:20.898" v="3647" actId="1076"/>
          <ac:picMkLst>
            <pc:docMk/>
            <pc:sldMk cId="794505411" sldId="1318"/>
            <ac:picMk id="5" creationId="{7F247A8C-C453-2A8F-1F90-70CC1FA41814}"/>
          </ac:picMkLst>
        </pc:picChg>
        <pc:picChg chg="add mod">
          <ac:chgData name="Rashmi Mishra" userId="6469e6c3-66fa-4f4f-9c10-a71ac4161bf2" providerId="ADAL" clId="{D41257C0-ECFB-434E-ADFF-5B9830CA54AB}" dt="2024-11-07T11:50:25.697" v="3649" actId="1076"/>
          <ac:picMkLst>
            <pc:docMk/>
            <pc:sldMk cId="794505411" sldId="1318"/>
            <ac:picMk id="8" creationId="{353CEB8F-D99E-7D3C-A5DD-C10F0D31018C}"/>
          </ac:picMkLst>
        </pc:picChg>
        <pc:cxnChg chg="add mod">
          <ac:chgData name="Rashmi Mishra" userId="6469e6c3-66fa-4f4f-9c10-a71ac4161bf2" providerId="ADAL" clId="{D41257C0-ECFB-434E-ADFF-5B9830CA54AB}" dt="2024-11-07T11:50:36.512" v="3652"/>
          <ac:cxnSpMkLst>
            <pc:docMk/>
            <pc:sldMk cId="794505411" sldId="1318"/>
            <ac:cxnSpMk id="17" creationId="{DE3A2031-9801-D04A-45D5-FC6B30AA28EA}"/>
          </ac:cxnSpMkLst>
        </pc:cxnChg>
      </pc:sldChg>
      <pc:sldChg chg="addSp delSp modSp add mod modNotesTx">
        <pc:chgData name="Rashmi Mishra" userId="6469e6c3-66fa-4f4f-9c10-a71ac4161bf2" providerId="ADAL" clId="{D41257C0-ECFB-434E-ADFF-5B9830CA54AB}" dt="2024-11-07T10:39:33.760" v="2692" actId="20577"/>
        <pc:sldMkLst>
          <pc:docMk/>
          <pc:sldMk cId="3594600381" sldId="1319"/>
        </pc:sldMkLst>
        <pc:spChg chg="add mod">
          <ac:chgData name="Rashmi Mishra" userId="6469e6c3-66fa-4f4f-9c10-a71ac4161bf2" providerId="ADAL" clId="{D41257C0-ECFB-434E-ADFF-5B9830CA54AB}" dt="2024-11-07T07:49:59.377" v="967" actId="108"/>
          <ac:spMkLst>
            <pc:docMk/>
            <pc:sldMk cId="3594600381" sldId="1319"/>
            <ac:spMk id="2" creationId="{9139679B-26C9-F241-7D76-567101087274}"/>
          </ac:spMkLst>
        </pc:spChg>
        <pc:spChg chg="add mod">
          <ac:chgData name="Rashmi Mishra" userId="6469e6c3-66fa-4f4f-9c10-a71ac4161bf2" providerId="ADAL" clId="{D41257C0-ECFB-434E-ADFF-5B9830CA54AB}" dt="2024-11-07T07:49:48.938" v="966" actId="207"/>
          <ac:spMkLst>
            <pc:docMk/>
            <pc:sldMk cId="3594600381" sldId="1319"/>
            <ac:spMk id="3" creationId="{34ABE4DC-D835-85B8-288B-3877910155A9}"/>
          </ac:spMkLst>
        </pc:spChg>
        <pc:spChg chg="add del mod">
          <ac:chgData name="Rashmi Mishra" userId="6469e6c3-66fa-4f4f-9c10-a71ac4161bf2" providerId="ADAL" clId="{D41257C0-ECFB-434E-ADFF-5B9830CA54AB}" dt="2024-11-07T07:48:16.024" v="934" actId="21"/>
          <ac:spMkLst>
            <pc:docMk/>
            <pc:sldMk cId="3594600381" sldId="1319"/>
            <ac:spMk id="5" creationId="{5FAB23F5-641F-1347-C790-0D788B58086E}"/>
          </ac:spMkLst>
        </pc:spChg>
        <pc:spChg chg="add del mod">
          <ac:chgData name="Rashmi Mishra" userId="6469e6c3-66fa-4f4f-9c10-a71ac4161bf2" providerId="ADAL" clId="{D41257C0-ECFB-434E-ADFF-5B9830CA54AB}" dt="2024-11-07T07:48:16.024" v="934" actId="21"/>
          <ac:spMkLst>
            <pc:docMk/>
            <pc:sldMk cId="3594600381" sldId="1319"/>
            <ac:spMk id="6" creationId="{99C3D720-4944-21AB-9A7F-4BDB21F660F8}"/>
          </ac:spMkLst>
        </pc:spChg>
        <pc:spChg chg="add del mod">
          <ac:chgData name="Rashmi Mishra" userId="6469e6c3-66fa-4f4f-9c10-a71ac4161bf2" providerId="ADAL" clId="{D41257C0-ECFB-434E-ADFF-5B9830CA54AB}" dt="2024-11-07T07:48:33.908" v="943" actId="478"/>
          <ac:spMkLst>
            <pc:docMk/>
            <pc:sldMk cId="3594600381" sldId="1319"/>
            <ac:spMk id="8" creationId="{259A66B1-77B6-0B1D-C09B-C22254703551}"/>
          </ac:spMkLst>
        </pc:spChg>
        <pc:spChg chg="add mod">
          <ac:chgData name="Rashmi Mishra" userId="6469e6c3-66fa-4f4f-9c10-a71ac4161bf2" providerId="ADAL" clId="{D41257C0-ECFB-434E-ADFF-5B9830CA54AB}" dt="2024-11-07T07:50:24.834" v="973" actId="113"/>
          <ac:spMkLst>
            <pc:docMk/>
            <pc:sldMk cId="3594600381" sldId="1319"/>
            <ac:spMk id="9" creationId="{15801AD8-C896-6CE9-9D03-0905F198CF09}"/>
          </ac:spMkLst>
        </pc:spChg>
        <pc:spChg chg="add del mod">
          <ac:chgData name="Rashmi Mishra" userId="6469e6c3-66fa-4f4f-9c10-a71ac4161bf2" providerId="ADAL" clId="{D41257C0-ECFB-434E-ADFF-5B9830CA54AB}" dt="2024-11-07T07:48:49.846" v="949" actId="478"/>
          <ac:spMkLst>
            <pc:docMk/>
            <pc:sldMk cId="3594600381" sldId="1319"/>
            <ac:spMk id="11" creationId="{981C77CA-8C87-4CE4-9847-AF284944285F}"/>
          </ac:spMkLst>
        </pc:spChg>
        <pc:spChg chg="add mod">
          <ac:chgData name="Rashmi Mishra" userId="6469e6c3-66fa-4f4f-9c10-a71ac4161bf2" providerId="ADAL" clId="{D41257C0-ECFB-434E-ADFF-5B9830CA54AB}" dt="2024-11-07T07:50:27.886" v="974" actId="113"/>
          <ac:spMkLst>
            <pc:docMk/>
            <pc:sldMk cId="3594600381" sldId="1319"/>
            <ac:spMk id="12" creationId="{9B6D393E-DD37-EF33-FA91-6CE9246066BE}"/>
          </ac:spMkLst>
        </pc:spChg>
        <pc:spChg chg="add del mod">
          <ac:chgData name="Rashmi Mishra" userId="6469e6c3-66fa-4f4f-9c10-a71ac4161bf2" providerId="ADAL" clId="{D41257C0-ECFB-434E-ADFF-5B9830CA54AB}" dt="2024-11-07T07:48:23.008" v="937" actId="478"/>
          <ac:spMkLst>
            <pc:docMk/>
            <pc:sldMk cId="3594600381" sldId="1319"/>
            <ac:spMk id="13" creationId="{5FAB23F5-641F-1347-C790-0D788B58086E}"/>
          </ac:spMkLst>
        </pc:spChg>
        <pc:spChg chg="add mod">
          <ac:chgData name="Rashmi Mishra" userId="6469e6c3-66fa-4f4f-9c10-a71ac4161bf2" providerId="ADAL" clId="{D41257C0-ECFB-434E-ADFF-5B9830CA54AB}" dt="2024-11-07T07:50:20.055" v="972" actId="113"/>
          <ac:spMkLst>
            <pc:docMk/>
            <pc:sldMk cId="3594600381" sldId="1319"/>
            <ac:spMk id="14" creationId="{99C3D720-4944-21AB-9A7F-4BDB21F660F8}"/>
          </ac:spMkLst>
        </pc:spChg>
        <pc:picChg chg="add mod">
          <ac:chgData name="Rashmi Mishra" userId="6469e6c3-66fa-4f4f-9c10-a71ac4161bf2" providerId="ADAL" clId="{D41257C0-ECFB-434E-ADFF-5B9830CA54AB}" dt="2024-11-07T07:47:39.705" v="926" actId="14100"/>
          <ac:picMkLst>
            <pc:docMk/>
            <pc:sldMk cId="3594600381" sldId="1319"/>
            <ac:picMk id="4" creationId="{A1FDBEAB-AFF5-22EA-300B-BAD105CD9890}"/>
          </ac:picMkLst>
        </pc:picChg>
        <pc:picChg chg="add mod">
          <ac:chgData name="Rashmi Mishra" userId="6469e6c3-66fa-4f4f-9c10-a71ac4161bf2" providerId="ADAL" clId="{D41257C0-ECFB-434E-ADFF-5B9830CA54AB}" dt="2024-11-07T07:49:05.559" v="955" actId="1076"/>
          <ac:picMkLst>
            <pc:docMk/>
            <pc:sldMk cId="3594600381" sldId="1319"/>
            <ac:picMk id="7" creationId="{8ACDD6F4-DEFA-D0F0-08F3-BFAEE4698DFD}"/>
          </ac:picMkLst>
        </pc:picChg>
        <pc:picChg chg="add mod">
          <ac:chgData name="Rashmi Mishra" userId="6469e6c3-66fa-4f4f-9c10-a71ac4161bf2" providerId="ADAL" clId="{D41257C0-ECFB-434E-ADFF-5B9830CA54AB}" dt="2024-11-07T07:49:09.209" v="956" actId="1076"/>
          <ac:picMkLst>
            <pc:docMk/>
            <pc:sldMk cId="3594600381" sldId="1319"/>
            <ac:picMk id="10" creationId="{B7E7755B-CD0B-9F69-503F-BEFA4BFCCA04}"/>
          </ac:picMkLst>
        </pc:picChg>
      </pc:sldChg>
      <pc:sldChg chg="addSp delSp modSp add mod modNotesTx">
        <pc:chgData name="Rashmi Mishra" userId="6469e6c3-66fa-4f4f-9c10-a71ac4161bf2" providerId="ADAL" clId="{D41257C0-ECFB-434E-ADFF-5B9830CA54AB}" dt="2024-11-07T11:50:48.489" v="3654" actId="1076"/>
        <pc:sldMkLst>
          <pc:docMk/>
          <pc:sldMk cId="1028785537" sldId="1320"/>
        </pc:sldMkLst>
        <pc:spChg chg="add mod">
          <ac:chgData name="Rashmi Mishra" userId="6469e6c3-66fa-4f4f-9c10-a71ac4161bf2" providerId="ADAL" clId="{D41257C0-ECFB-434E-ADFF-5B9830CA54AB}" dt="2024-11-07T07:53:20.586" v="978" actId="1076"/>
          <ac:spMkLst>
            <pc:docMk/>
            <pc:sldMk cId="1028785537" sldId="1320"/>
            <ac:spMk id="3" creationId="{6C3EECF9-C444-DABA-D49D-8BA451C11DF9}"/>
          </ac:spMkLst>
        </pc:spChg>
        <pc:spChg chg="add mod">
          <ac:chgData name="Rashmi Mishra" userId="6469e6c3-66fa-4f4f-9c10-a71ac4161bf2" providerId="ADAL" clId="{D41257C0-ECFB-434E-ADFF-5B9830CA54AB}" dt="2024-11-07T07:57:06.813" v="1001" actId="20577"/>
          <ac:spMkLst>
            <pc:docMk/>
            <pc:sldMk cId="1028785537" sldId="1320"/>
            <ac:spMk id="5" creationId="{00000000-0000-0000-0000-000000000000}"/>
          </ac:spMkLst>
        </pc:spChg>
        <pc:spChg chg="add mod">
          <ac:chgData name="Rashmi Mishra" userId="6469e6c3-66fa-4f4f-9c10-a71ac4161bf2" providerId="ADAL" clId="{D41257C0-ECFB-434E-ADFF-5B9830CA54AB}" dt="2024-11-07T07:55:30.296" v="981" actId="14100"/>
          <ac:spMkLst>
            <pc:docMk/>
            <pc:sldMk cId="1028785537" sldId="1320"/>
            <ac:spMk id="7" creationId="{00000000-0000-0000-0000-000000000000}"/>
          </ac:spMkLst>
        </pc:spChg>
        <pc:spChg chg="add mod">
          <ac:chgData name="Rashmi Mishra" userId="6469e6c3-66fa-4f4f-9c10-a71ac4161bf2" providerId="ADAL" clId="{D41257C0-ECFB-434E-ADFF-5B9830CA54AB}" dt="2024-11-07T07:55:30.296" v="981" actId="14100"/>
          <ac:spMkLst>
            <pc:docMk/>
            <pc:sldMk cId="1028785537" sldId="1320"/>
            <ac:spMk id="8" creationId="{00000000-0000-0000-0000-000000000000}"/>
          </ac:spMkLst>
        </pc:spChg>
        <pc:spChg chg="add mod">
          <ac:chgData name="Rashmi Mishra" userId="6469e6c3-66fa-4f4f-9c10-a71ac4161bf2" providerId="ADAL" clId="{D41257C0-ECFB-434E-ADFF-5B9830CA54AB}" dt="2024-11-07T11:50:44.946" v="3653"/>
          <ac:spMkLst>
            <pc:docMk/>
            <pc:sldMk cId="1028785537" sldId="1320"/>
            <ac:spMk id="9" creationId="{9E6A70AE-9A0A-A85B-8A9C-BBA42BAAF753}"/>
          </ac:spMkLst>
        </pc:spChg>
        <pc:spChg chg="add mod">
          <ac:chgData name="Rashmi Mishra" userId="6469e6c3-66fa-4f4f-9c10-a71ac4161bf2" providerId="ADAL" clId="{D41257C0-ECFB-434E-ADFF-5B9830CA54AB}" dt="2024-11-07T07:55:30.296" v="981" actId="14100"/>
          <ac:spMkLst>
            <pc:docMk/>
            <pc:sldMk cId="1028785537" sldId="1320"/>
            <ac:spMk id="10" creationId="{00000000-0000-0000-0000-000000000000}"/>
          </ac:spMkLst>
        </pc:spChg>
        <pc:spChg chg="add mod">
          <ac:chgData name="Rashmi Mishra" userId="6469e6c3-66fa-4f4f-9c10-a71ac4161bf2" providerId="ADAL" clId="{D41257C0-ECFB-434E-ADFF-5B9830CA54AB}" dt="2024-11-07T07:55:30.296" v="981" actId="14100"/>
          <ac:spMkLst>
            <pc:docMk/>
            <pc:sldMk cId="1028785537" sldId="1320"/>
            <ac:spMk id="11" creationId="{00000000-0000-0000-0000-000000000000}"/>
          </ac:spMkLst>
        </pc:spChg>
        <pc:spChg chg="add mod">
          <ac:chgData name="Rashmi Mishra" userId="6469e6c3-66fa-4f4f-9c10-a71ac4161bf2" providerId="ADAL" clId="{D41257C0-ECFB-434E-ADFF-5B9830CA54AB}" dt="2024-11-07T11:50:44.946" v="3653"/>
          <ac:spMkLst>
            <pc:docMk/>
            <pc:sldMk cId="1028785537" sldId="1320"/>
            <ac:spMk id="12" creationId="{869A789C-073F-6534-0A8C-23DC2ADF977A}"/>
          </ac:spMkLst>
        </pc:spChg>
        <pc:spChg chg="add del mod">
          <ac:chgData name="Rashmi Mishra" userId="6469e6c3-66fa-4f4f-9c10-a71ac4161bf2" providerId="ADAL" clId="{D41257C0-ECFB-434E-ADFF-5B9830CA54AB}" dt="2024-11-07T07:56:46.688" v="994" actId="478"/>
          <ac:spMkLst>
            <pc:docMk/>
            <pc:sldMk cId="1028785537" sldId="1320"/>
            <ac:spMk id="13" creationId="{00000000-0000-0000-0000-000000000000}"/>
          </ac:spMkLst>
        </pc:spChg>
        <pc:spChg chg="add mod">
          <ac:chgData name="Rashmi Mishra" userId="6469e6c3-66fa-4f4f-9c10-a71ac4161bf2" providerId="ADAL" clId="{D41257C0-ECFB-434E-ADFF-5B9830CA54AB}" dt="2024-11-07T07:55:30.296" v="981" actId="14100"/>
          <ac:spMkLst>
            <pc:docMk/>
            <pc:sldMk cId="1028785537" sldId="1320"/>
            <ac:spMk id="14" creationId="{00000000-0000-0000-0000-000000000000}"/>
          </ac:spMkLst>
        </pc:spChg>
        <pc:graphicFrameChg chg="add mod modGraphic">
          <ac:chgData name="Rashmi Mishra" userId="6469e6c3-66fa-4f4f-9c10-a71ac4161bf2" providerId="ADAL" clId="{D41257C0-ECFB-434E-ADFF-5B9830CA54AB}" dt="2024-11-07T10:39:55.948" v="2694" actId="1076"/>
          <ac:graphicFrameMkLst>
            <pc:docMk/>
            <pc:sldMk cId="1028785537" sldId="1320"/>
            <ac:graphicFrameMk id="6" creationId="{49F474F3-EDBB-90A4-89D5-3CF8A60ADF79}"/>
          </ac:graphicFrameMkLst>
        </pc:graphicFrameChg>
        <pc:graphicFrameChg chg="add del mod modGraphic">
          <ac:chgData name="Rashmi Mishra" userId="6469e6c3-66fa-4f4f-9c10-a71ac4161bf2" providerId="ADAL" clId="{D41257C0-ECFB-434E-ADFF-5B9830CA54AB}" dt="2024-11-07T07:57:05.018" v="998" actId="21"/>
          <ac:graphicFrameMkLst>
            <pc:docMk/>
            <pc:sldMk cId="1028785537" sldId="1320"/>
            <ac:graphicFrameMk id="15" creationId="{49F474F3-EDBB-90A4-89D5-3CF8A60ADF79}"/>
          </ac:graphicFrameMkLst>
        </pc:graphicFrameChg>
        <pc:picChg chg="add mod">
          <ac:chgData name="Rashmi Mishra" userId="6469e6c3-66fa-4f4f-9c10-a71ac4161bf2" providerId="ADAL" clId="{D41257C0-ECFB-434E-ADFF-5B9830CA54AB}" dt="2024-11-07T11:50:48.489" v="3654" actId="1076"/>
          <ac:picMkLst>
            <pc:docMk/>
            <pc:sldMk cId="1028785537" sldId="1320"/>
            <ac:picMk id="4" creationId="{00000000-0000-0000-0000-000000000000}"/>
          </ac:picMkLst>
        </pc:picChg>
        <pc:cxnChg chg="add mod">
          <ac:chgData name="Rashmi Mishra" userId="6469e6c3-66fa-4f4f-9c10-a71ac4161bf2" providerId="ADAL" clId="{D41257C0-ECFB-434E-ADFF-5B9830CA54AB}" dt="2024-11-07T11:50:44.946" v="3653"/>
          <ac:cxnSpMkLst>
            <pc:docMk/>
            <pc:sldMk cId="1028785537" sldId="1320"/>
            <ac:cxnSpMk id="16" creationId="{A373059C-FC04-5FA4-9C11-06970C3854FC}"/>
          </ac:cxnSpMkLst>
        </pc:cxnChg>
      </pc:sldChg>
      <pc:sldChg chg="addSp delSp modSp add mod modNotesTx">
        <pc:chgData name="Rashmi Mishra" userId="6469e6c3-66fa-4f4f-9c10-a71ac4161bf2" providerId="ADAL" clId="{D41257C0-ECFB-434E-ADFF-5B9830CA54AB}" dt="2024-11-07T10:43:37.946" v="2828" actId="20577"/>
        <pc:sldMkLst>
          <pc:docMk/>
          <pc:sldMk cId="329241886" sldId="1321"/>
        </pc:sldMkLst>
        <pc:spChg chg="add mod">
          <ac:chgData name="Rashmi Mishra" userId="6469e6c3-66fa-4f4f-9c10-a71ac4161bf2" providerId="ADAL" clId="{D41257C0-ECFB-434E-ADFF-5B9830CA54AB}" dt="2024-11-07T08:17:27.618" v="1047" actId="14100"/>
          <ac:spMkLst>
            <pc:docMk/>
            <pc:sldMk cId="329241886" sldId="1321"/>
            <ac:spMk id="3" creationId="{041CDDC6-6EBA-507C-B3AA-3F22C5E6A1FC}"/>
          </ac:spMkLst>
        </pc:spChg>
        <pc:spChg chg="add del mod">
          <ac:chgData name="Rashmi Mishra" userId="6469e6c3-66fa-4f4f-9c10-a71ac4161bf2" providerId="ADAL" clId="{D41257C0-ECFB-434E-ADFF-5B9830CA54AB}" dt="2024-11-07T08:01:35.869" v="1027" actId="12084"/>
          <ac:spMkLst>
            <pc:docMk/>
            <pc:sldMk cId="329241886" sldId="1321"/>
            <ac:spMk id="4" creationId="{09671F7A-874F-2AC8-C44A-5AE2337FFAE3}"/>
          </ac:spMkLst>
        </pc:spChg>
        <pc:spChg chg="add mod">
          <ac:chgData name="Rashmi Mishra" userId="6469e6c3-66fa-4f4f-9c10-a71ac4161bf2" providerId="ADAL" clId="{D41257C0-ECFB-434E-ADFF-5B9830CA54AB}" dt="2024-11-07T10:42:29.777" v="2750" actId="207"/>
          <ac:spMkLst>
            <pc:docMk/>
            <pc:sldMk cId="329241886" sldId="1321"/>
            <ac:spMk id="7" creationId="{5E332E4D-F323-70E7-FBFC-B332BFDDC619}"/>
          </ac:spMkLst>
        </pc:spChg>
        <pc:graphicFrameChg chg="add mod">
          <ac:chgData name="Rashmi Mishra" userId="6469e6c3-66fa-4f4f-9c10-a71ac4161bf2" providerId="ADAL" clId="{D41257C0-ECFB-434E-ADFF-5B9830CA54AB}" dt="2024-11-07T08:00:50.263" v="1015" actId="12084"/>
          <ac:graphicFrameMkLst>
            <pc:docMk/>
            <pc:sldMk cId="329241886" sldId="1321"/>
            <ac:graphicFrameMk id="5" creationId="{B89F9CF9-89F8-0929-E5A6-A8F6BC2F2921}"/>
          </ac:graphicFrameMkLst>
        </pc:graphicFrameChg>
        <pc:graphicFrameChg chg="add mod">
          <ac:chgData name="Rashmi Mishra" userId="6469e6c3-66fa-4f4f-9c10-a71ac4161bf2" providerId="ADAL" clId="{D41257C0-ECFB-434E-ADFF-5B9830CA54AB}" dt="2024-11-07T08:02:29.066" v="1038"/>
          <ac:graphicFrameMkLst>
            <pc:docMk/>
            <pc:sldMk cId="329241886" sldId="1321"/>
            <ac:graphicFrameMk id="8" creationId="{27F911DD-5AC2-BFFE-9935-F06561ACF370}"/>
          </ac:graphicFrameMkLst>
        </pc:graphicFrameChg>
      </pc:sldChg>
      <pc:sldChg chg="addSp modSp add mod modNotesTx">
        <pc:chgData name="Rashmi Mishra" userId="6469e6c3-66fa-4f4f-9c10-a71ac4161bf2" providerId="ADAL" clId="{D41257C0-ECFB-434E-ADFF-5B9830CA54AB}" dt="2024-11-07T10:43:50.511" v="2832"/>
        <pc:sldMkLst>
          <pc:docMk/>
          <pc:sldMk cId="2274503286" sldId="1322"/>
        </pc:sldMkLst>
        <pc:spChg chg="add mod">
          <ac:chgData name="Rashmi Mishra" userId="6469e6c3-66fa-4f4f-9c10-a71ac4161bf2" providerId="ADAL" clId="{D41257C0-ECFB-434E-ADFF-5B9830CA54AB}" dt="2024-11-07T08:17:33.835" v="1049" actId="1076"/>
          <ac:spMkLst>
            <pc:docMk/>
            <pc:sldMk cId="2274503286" sldId="1322"/>
            <ac:spMk id="3" creationId="{1623AB6C-5BD0-51E3-5263-C1C653D90156}"/>
          </ac:spMkLst>
        </pc:spChg>
        <pc:spChg chg="add mod">
          <ac:chgData name="Rashmi Mishra" userId="6469e6c3-66fa-4f4f-9c10-a71ac4161bf2" providerId="ADAL" clId="{D41257C0-ECFB-434E-ADFF-5B9830CA54AB}" dt="2024-11-07T08:18:31.972" v="1056" actId="123"/>
          <ac:spMkLst>
            <pc:docMk/>
            <pc:sldMk cId="2274503286" sldId="1322"/>
            <ac:spMk id="5" creationId="{B839624A-D622-FA19-9367-5D6AC1CAAD9B}"/>
          </ac:spMkLst>
        </pc:spChg>
      </pc:sldChg>
      <pc:sldChg chg="addSp delSp modSp add mod modNotesTx">
        <pc:chgData name="Rashmi Mishra" userId="6469e6c3-66fa-4f4f-9c10-a71ac4161bf2" providerId="ADAL" clId="{D41257C0-ECFB-434E-ADFF-5B9830CA54AB}" dt="2024-11-07T10:45:00.970" v="2871" actId="20577"/>
        <pc:sldMkLst>
          <pc:docMk/>
          <pc:sldMk cId="2757054785" sldId="1323"/>
        </pc:sldMkLst>
        <pc:spChg chg="add mod">
          <ac:chgData name="Rashmi Mishra" userId="6469e6c3-66fa-4f4f-9c10-a71ac4161bf2" providerId="ADAL" clId="{D41257C0-ECFB-434E-ADFF-5B9830CA54AB}" dt="2024-11-07T08:19:07.103" v="1060" actId="14100"/>
          <ac:spMkLst>
            <pc:docMk/>
            <pc:sldMk cId="2757054785" sldId="1323"/>
            <ac:spMk id="3" creationId="{E1A00EE6-7B1A-3C56-755A-77AF6F11989F}"/>
          </ac:spMkLst>
        </pc:spChg>
        <pc:spChg chg="add del mod">
          <ac:chgData name="Rashmi Mishra" userId="6469e6c3-66fa-4f4f-9c10-a71ac4161bf2" providerId="ADAL" clId="{D41257C0-ECFB-434E-ADFF-5B9830CA54AB}" dt="2024-11-07T08:19:59.567" v="1076"/>
          <ac:spMkLst>
            <pc:docMk/>
            <pc:sldMk cId="2757054785" sldId="1323"/>
            <ac:spMk id="5" creationId="{6F250227-A857-D9C0-9C1C-A5AD536D1D9D}"/>
          </ac:spMkLst>
        </pc:spChg>
        <pc:spChg chg="add mod">
          <ac:chgData name="Rashmi Mishra" userId="6469e6c3-66fa-4f4f-9c10-a71ac4161bf2" providerId="ADAL" clId="{D41257C0-ECFB-434E-ADFF-5B9830CA54AB}" dt="2024-11-07T08:20:13.086" v="1079" actId="14100"/>
          <ac:spMkLst>
            <pc:docMk/>
            <pc:sldMk cId="2757054785" sldId="1323"/>
            <ac:spMk id="6" creationId="{73C1AF3C-4DDB-D8B8-92B9-F97581FC7FB3}"/>
          </ac:spMkLst>
        </pc:spChg>
        <pc:spChg chg="add mod">
          <ac:chgData name="Rashmi Mishra" userId="6469e6c3-66fa-4f4f-9c10-a71ac4161bf2" providerId="ADAL" clId="{D41257C0-ECFB-434E-ADFF-5B9830CA54AB}" dt="2024-11-07T08:20:05.183" v="1077" actId="1076"/>
          <ac:spMkLst>
            <pc:docMk/>
            <pc:sldMk cId="2757054785" sldId="1323"/>
            <ac:spMk id="7" creationId="{D7DBB2B6-8027-E518-95CD-EF60BDC66CBA}"/>
          </ac:spMkLst>
        </pc:spChg>
        <pc:spChg chg="add mod">
          <ac:chgData name="Rashmi Mishra" userId="6469e6c3-66fa-4f4f-9c10-a71ac4161bf2" providerId="ADAL" clId="{D41257C0-ECFB-434E-ADFF-5B9830CA54AB}" dt="2024-11-07T08:20:05.183" v="1077" actId="1076"/>
          <ac:spMkLst>
            <pc:docMk/>
            <pc:sldMk cId="2757054785" sldId="1323"/>
            <ac:spMk id="8" creationId="{E76763B1-260A-E84E-4159-5C72A0ED70DB}"/>
          </ac:spMkLst>
        </pc:spChg>
        <pc:spChg chg="add mod">
          <ac:chgData name="Rashmi Mishra" userId="6469e6c3-66fa-4f4f-9c10-a71ac4161bf2" providerId="ADAL" clId="{D41257C0-ECFB-434E-ADFF-5B9830CA54AB}" dt="2024-11-07T08:23:57.338" v="1107" actId="207"/>
          <ac:spMkLst>
            <pc:docMk/>
            <pc:sldMk cId="2757054785" sldId="1323"/>
            <ac:spMk id="9" creationId="{C90CCB3C-1F6B-BEE8-F629-CBF6E4B37F6E}"/>
          </ac:spMkLst>
        </pc:spChg>
        <pc:spChg chg="add del mod">
          <ac:chgData name="Rashmi Mishra" userId="6469e6c3-66fa-4f4f-9c10-a71ac4161bf2" providerId="ADAL" clId="{D41257C0-ECFB-434E-ADFF-5B9830CA54AB}" dt="2024-11-07T08:20:27.478" v="1083" actId="478"/>
          <ac:spMkLst>
            <pc:docMk/>
            <pc:sldMk cId="2757054785" sldId="1323"/>
            <ac:spMk id="10" creationId="{59E27CE3-462A-6B58-A0D2-40C5E1B50BE3}"/>
          </ac:spMkLst>
        </pc:spChg>
        <pc:spChg chg="add mod">
          <ac:chgData name="Rashmi Mishra" userId="6469e6c3-66fa-4f4f-9c10-a71ac4161bf2" providerId="ADAL" clId="{D41257C0-ECFB-434E-ADFF-5B9830CA54AB}" dt="2024-11-07T08:24:07.110" v="1110" actId="113"/>
          <ac:spMkLst>
            <pc:docMk/>
            <pc:sldMk cId="2757054785" sldId="1323"/>
            <ac:spMk id="11" creationId="{B31D8DE2-F4B3-20E8-49EA-D511A059A34F}"/>
          </ac:spMkLst>
        </pc:spChg>
        <pc:spChg chg="add mod">
          <ac:chgData name="Rashmi Mishra" userId="6469e6c3-66fa-4f4f-9c10-a71ac4161bf2" providerId="ADAL" clId="{D41257C0-ECFB-434E-ADFF-5B9830CA54AB}" dt="2024-11-07T08:20:05.183" v="1077" actId="1076"/>
          <ac:spMkLst>
            <pc:docMk/>
            <pc:sldMk cId="2757054785" sldId="1323"/>
            <ac:spMk id="12" creationId="{8052ED9F-EE80-FA0B-A229-BA6B5DAE7AA5}"/>
          </ac:spMkLst>
        </pc:spChg>
        <pc:spChg chg="add mod">
          <ac:chgData name="Rashmi Mishra" userId="6469e6c3-66fa-4f4f-9c10-a71ac4161bf2" providerId="ADAL" clId="{D41257C0-ECFB-434E-ADFF-5B9830CA54AB}" dt="2024-11-07T08:20:05.183" v="1077" actId="1076"/>
          <ac:spMkLst>
            <pc:docMk/>
            <pc:sldMk cId="2757054785" sldId="1323"/>
            <ac:spMk id="13" creationId="{F73337AB-EB2A-282A-527F-AC0648497389}"/>
          </ac:spMkLst>
        </pc:spChg>
        <pc:spChg chg="add mod">
          <ac:chgData name="Rashmi Mishra" userId="6469e6c3-66fa-4f4f-9c10-a71ac4161bf2" providerId="ADAL" clId="{D41257C0-ECFB-434E-ADFF-5B9830CA54AB}" dt="2024-11-07T08:23:57.338" v="1107" actId="207"/>
          <ac:spMkLst>
            <pc:docMk/>
            <pc:sldMk cId="2757054785" sldId="1323"/>
            <ac:spMk id="14" creationId="{DE541E9F-0178-AE3B-894B-2325DA1D0765}"/>
          </ac:spMkLst>
        </pc:spChg>
        <pc:spChg chg="add del mod">
          <ac:chgData name="Rashmi Mishra" userId="6469e6c3-66fa-4f4f-9c10-a71ac4161bf2" providerId="ADAL" clId="{D41257C0-ECFB-434E-ADFF-5B9830CA54AB}" dt="2024-11-07T08:20:49.131" v="1091" actId="478"/>
          <ac:spMkLst>
            <pc:docMk/>
            <pc:sldMk cId="2757054785" sldId="1323"/>
            <ac:spMk id="15" creationId="{5E7D6D43-BA45-62FD-A3C4-62A8E9A74E5C}"/>
          </ac:spMkLst>
        </pc:spChg>
        <pc:spChg chg="add mod">
          <ac:chgData name="Rashmi Mishra" userId="6469e6c3-66fa-4f4f-9c10-a71ac4161bf2" providerId="ADAL" clId="{D41257C0-ECFB-434E-ADFF-5B9830CA54AB}" dt="2024-11-07T08:24:11.043" v="1111" actId="113"/>
          <ac:spMkLst>
            <pc:docMk/>
            <pc:sldMk cId="2757054785" sldId="1323"/>
            <ac:spMk id="16" creationId="{5C4514A6-8698-522F-1AE3-0ECE0EBA6716}"/>
          </ac:spMkLst>
        </pc:spChg>
        <pc:spChg chg="add mod">
          <ac:chgData name="Rashmi Mishra" userId="6469e6c3-66fa-4f4f-9c10-a71ac4161bf2" providerId="ADAL" clId="{D41257C0-ECFB-434E-ADFF-5B9830CA54AB}" dt="2024-11-07T08:20:05.183" v="1077" actId="1076"/>
          <ac:spMkLst>
            <pc:docMk/>
            <pc:sldMk cId="2757054785" sldId="1323"/>
            <ac:spMk id="17" creationId="{AAE1B795-4665-34DB-4F78-029E8E8B1585}"/>
          </ac:spMkLst>
        </pc:spChg>
        <pc:spChg chg="add mod">
          <ac:chgData name="Rashmi Mishra" userId="6469e6c3-66fa-4f4f-9c10-a71ac4161bf2" providerId="ADAL" clId="{D41257C0-ECFB-434E-ADFF-5B9830CA54AB}" dt="2024-11-07T08:20:05.183" v="1077" actId="1076"/>
          <ac:spMkLst>
            <pc:docMk/>
            <pc:sldMk cId="2757054785" sldId="1323"/>
            <ac:spMk id="18" creationId="{60C35E7F-BFD4-EC1B-93A7-E16B2569FB93}"/>
          </ac:spMkLst>
        </pc:spChg>
        <pc:spChg chg="add mod">
          <ac:chgData name="Rashmi Mishra" userId="6469e6c3-66fa-4f4f-9c10-a71ac4161bf2" providerId="ADAL" clId="{D41257C0-ECFB-434E-ADFF-5B9830CA54AB}" dt="2024-11-07T08:23:57.338" v="1107" actId="207"/>
          <ac:spMkLst>
            <pc:docMk/>
            <pc:sldMk cId="2757054785" sldId="1323"/>
            <ac:spMk id="19" creationId="{61EA58DE-B1F1-8DD3-34B8-39E82EDB209C}"/>
          </ac:spMkLst>
        </pc:spChg>
        <pc:spChg chg="add del mod">
          <ac:chgData name="Rashmi Mishra" userId="6469e6c3-66fa-4f4f-9c10-a71ac4161bf2" providerId="ADAL" clId="{D41257C0-ECFB-434E-ADFF-5B9830CA54AB}" dt="2024-11-07T08:21:05.636" v="1099" actId="478"/>
          <ac:spMkLst>
            <pc:docMk/>
            <pc:sldMk cId="2757054785" sldId="1323"/>
            <ac:spMk id="20" creationId="{647D1470-E988-D0FB-1FF0-E77530DFBD3C}"/>
          </ac:spMkLst>
        </pc:spChg>
        <pc:spChg chg="add mod">
          <ac:chgData name="Rashmi Mishra" userId="6469e6c3-66fa-4f4f-9c10-a71ac4161bf2" providerId="ADAL" clId="{D41257C0-ECFB-434E-ADFF-5B9830CA54AB}" dt="2024-11-07T08:24:14.350" v="1112" actId="113"/>
          <ac:spMkLst>
            <pc:docMk/>
            <pc:sldMk cId="2757054785" sldId="1323"/>
            <ac:spMk id="21" creationId="{5FA3A644-2624-6DCD-43AD-60CD13333DE9}"/>
          </ac:spMkLst>
        </pc:spChg>
      </pc:sldChg>
      <pc:sldChg chg="addSp delSp modSp add mod modNotesTx">
        <pc:chgData name="Rashmi Mishra" userId="6469e6c3-66fa-4f4f-9c10-a71ac4161bf2" providerId="ADAL" clId="{D41257C0-ECFB-434E-ADFF-5B9830CA54AB}" dt="2024-11-07T10:45:59.803" v="2897" actId="20577"/>
        <pc:sldMkLst>
          <pc:docMk/>
          <pc:sldMk cId="4275288482" sldId="1324"/>
        </pc:sldMkLst>
        <pc:spChg chg="add mod">
          <ac:chgData name="Rashmi Mishra" userId="6469e6c3-66fa-4f4f-9c10-a71ac4161bf2" providerId="ADAL" clId="{D41257C0-ECFB-434E-ADFF-5B9830CA54AB}" dt="2024-11-07T08:25:50.872" v="1118" actId="1076"/>
          <ac:spMkLst>
            <pc:docMk/>
            <pc:sldMk cId="4275288482" sldId="1324"/>
            <ac:spMk id="3" creationId="{EA6B66D3-48F9-87A1-D68A-E158E60CD780}"/>
          </ac:spMkLst>
        </pc:spChg>
        <pc:spChg chg="add del mod">
          <ac:chgData name="Rashmi Mishra" userId="6469e6c3-66fa-4f4f-9c10-a71ac4161bf2" providerId="ADAL" clId="{D41257C0-ECFB-434E-ADFF-5B9830CA54AB}" dt="2024-11-07T08:27:44.952" v="1124" actId="22"/>
          <ac:spMkLst>
            <pc:docMk/>
            <pc:sldMk cId="4275288482" sldId="1324"/>
            <ac:spMk id="5" creationId="{95510BD7-DD59-B83C-8DF4-E5E68A7F860A}"/>
          </ac:spMkLst>
        </pc:spChg>
        <pc:spChg chg="add mod">
          <ac:chgData name="Rashmi Mishra" userId="6469e6c3-66fa-4f4f-9c10-a71ac4161bf2" providerId="ADAL" clId="{D41257C0-ECFB-434E-ADFF-5B9830CA54AB}" dt="2024-11-07T08:29:59.144" v="1147" actId="12"/>
          <ac:spMkLst>
            <pc:docMk/>
            <pc:sldMk cId="4275288482" sldId="1324"/>
            <ac:spMk id="7" creationId="{58C936AE-951B-6520-B221-6A3848B97533}"/>
          </ac:spMkLst>
        </pc:spChg>
      </pc:sldChg>
      <pc:sldChg chg="addSp modSp add mod modNotesTx">
        <pc:chgData name="Rashmi Mishra" userId="6469e6c3-66fa-4f4f-9c10-a71ac4161bf2" providerId="ADAL" clId="{D41257C0-ECFB-434E-ADFF-5B9830CA54AB}" dt="2024-11-07T10:47:27.773" v="2952" actId="20577"/>
        <pc:sldMkLst>
          <pc:docMk/>
          <pc:sldMk cId="288734688" sldId="1325"/>
        </pc:sldMkLst>
        <pc:spChg chg="add mod">
          <ac:chgData name="Rashmi Mishra" userId="6469e6c3-66fa-4f4f-9c10-a71ac4161bf2" providerId="ADAL" clId="{D41257C0-ECFB-434E-ADFF-5B9830CA54AB}" dt="2024-11-07T08:30:21.040" v="1151" actId="108"/>
          <ac:spMkLst>
            <pc:docMk/>
            <pc:sldMk cId="288734688" sldId="1325"/>
            <ac:spMk id="3" creationId="{8D8BF972-D525-E6B5-99BC-5B1D176F5449}"/>
          </ac:spMkLst>
        </pc:spChg>
        <pc:spChg chg="add mod">
          <ac:chgData name="Rashmi Mishra" userId="6469e6c3-66fa-4f4f-9c10-a71ac4161bf2" providerId="ADAL" clId="{D41257C0-ECFB-434E-ADFF-5B9830CA54AB}" dt="2024-11-07T08:32:56.534" v="1159" actId="21"/>
          <ac:spMkLst>
            <pc:docMk/>
            <pc:sldMk cId="288734688" sldId="1325"/>
            <ac:spMk id="4" creationId="{40FE1FC8-C49A-26FC-9F43-28F84F1E1923}"/>
          </ac:spMkLst>
        </pc:spChg>
        <pc:spChg chg="add mod">
          <ac:chgData name="Rashmi Mishra" userId="6469e6c3-66fa-4f4f-9c10-a71ac4161bf2" providerId="ADAL" clId="{D41257C0-ECFB-434E-ADFF-5B9830CA54AB}" dt="2024-11-07T08:33:27.620" v="1165" actId="2711"/>
          <ac:spMkLst>
            <pc:docMk/>
            <pc:sldMk cId="288734688" sldId="1325"/>
            <ac:spMk id="7" creationId="{F5D332DF-7939-2BA5-9A2B-4C8DB5C098F1}"/>
          </ac:spMkLst>
        </pc:spChg>
        <pc:graphicFrameChg chg="add mod modGraphic">
          <ac:chgData name="Rashmi Mishra" userId="6469e6c3-66fa-4f4f-9c10-a71ac4161bf2" providerId="ADAL" clId="{D41257C0-ECFB-434E-ADFF-5B9830CA54AB}" dt="2024-11-07T08:33:35.308" v="1168" actId="255"/>
          <ac:graphicFrameMkLst>
            <pc:docMk/>
            <pc:sldMk cId="288734688" sldId="1325"/>
            <ac:graphicFrameMk id="5" creationId="{A4C64911-8EF9-9DF1-173A-EFAD4127B8B1}"/>
          </ac:graphicFrameMkLst>
        </pc:graphicFrameChg>
      </pc:sldChg>
      <pc:sldChg chg="addSp delSp modSp add mod modNotesTx">
        <pc:chgData name="Rashmi Mishra" userId="6469e6c3-66fa-4f4f-9c10-a71ac4161bf2" providerId="ADAL" clId="{D41257C0-ECFB-434E-ADFF-5B9830CA54AB}" dt="2024-11-07T10:48:55.008" v="2980" actId="20577"/>
        <pc:sldMkLst>
          <pc:docMk/>
          <pc:sldMk cId="2174620827" sldId="1326"/>
        </pc:sldMkLst>
        <pc:spChg chg="add mod">
          <ac:chgData name="Rashmi Mishra" userId="6469e6c3-66fa-4f4f-9c10-a71ac4161bf2" providerId="ADAL" clId="{D41257C0-ECFB-434E-ADFF-5B9830CA54AB}" dt="2024-11-07T08:34:03.660" v="1174" actId="1076"/>
          <ac:spMkLst>
            <pc:docMk/>
            <pc:sldMk cId="2174620827" sldId="1326"/>
            <ac:spMk id="3" creationId="{ECBB6037-B631-0F08-2C89-AA1463477F0F}"/>
          </ac:spMkLst>
        </pc:spChg>
        <pc:spChg chg="add mod">
          <ac:chgData name="Rashmi Mishra" userId="6469e6c3-66fa-4f4f-9c10-a71ac4161bf2" providerId="ADAL" clId="{D41257C0-ECFB-434E-ADFF-5B9830CA54AB}" dt="2024-11-07T08:34:51.868" v="1179" actId="1076"/>
          <ac:spMkLst>
            <pc:docMk/>
            <pc:sldMk cId="2174620827" sldId="1326"/>
            <ac:spMk id="4" creationId="{135AF2E7-F77D-5BAA-FC89-FBC39B56DF20}"/>
          </ac:spMkLst>
        </pc:spChg>
        <pc:spChg chg="add del mod">
          <ac:chgData name="Rashmi Mishra" userId="6469e6c3-66fa-4f4f-9c10-a71ac4161bf2" providerId="ADAL" clId="{D41257C0-ECFB-434E-ADFF-5B9830CA54AB}" dt="2024-11-07T08:34:57.621" v="1182" actId="478"/>
          <ac:spMkLst>
            <pc:docMk/>
            <pc:sldMk cId="2174620827" sldId="1326"/>
            <ac:spMk id="5" creationId="{E9AA3562-30BB-00C3-DFCD-D9066C95DAEF}"/>
          </ac:spMkLst>
        </pc:spChg>
        <pc:spChg chg="add mod">
          <ac:chgData name="Rashmi Mishra" userId="6469e6c3-66fa-4f4f-9c10-a71ac4161bf2" providerId="ADAL" clId="{D41257C0-ECFB-434E-ADFF-5B9830CA54AB}" dt="2024-11-07T08:35:15.475" v="1190" actId="113"/>
          <ac:spMkLst>
            <pc:docMk/>
            <pc:sldMk cId="2174620827" sldId="1326"/>
            <ac:spMk id="6" creationId="{4588E162-A26D-8199-9F16-3A8E7D3A3ABE}"/>
          </ac:spMkLst>
        </pc:spChg>
        <pc:spChg chg="add mod">
          <ac:chgData name="Rashmi Mishra" userId="6469e6c3-66fa-4f4f-9c10-a71ac4161bf2" providerId="ADAL" clId="{D41257C0-ECFB-434E-ADFF-5B9830CA54AB}" dt="2024-11-07T08:34:53.994" v="1180" actId="1076"/>
          <ac:spMkLst>
            <pc:docMk/>
            <pc:sldMk cId="2174620827" sldId="1326"/>
            <ac:spMk id="7" creationId="{72E77EEA-2A06-3550-5F73-8311889EAAB0}"/>
          </ac:spMkLst>
        </pc:spChg>
        <pc:spChg chg="add del mod">
          <ac:chgData name="Rashmi Mishra" userId="6469e6c3-66fa-4f4f-9c10-a71ac4161bf2" providerId="ADAL" clId="{D41257C0-ECFB-434E-ADFF-5B9830CA54AB}" dt="2024-11-07T08:35:19.538" v="1192" actId="478"/>
          <ac:spMkLst>
            <pc:docMk/>
            <pc:sldMk cId="2174620827" sldId="1326"/>
            <ac:spMk id="8" creationId="{B80606A0-2550-6902-2096-5533B1E26147}"/>
          </ac:spMkLst>
        </pc:spChg>
        <pc:spChg chg="add mod">
          <ac:chgData name="Rashmi Mishra" userId="6469e6c3-66fa-4f4f-9c10-a71ac4161bf2" providerId="ADAL" clId="{D41257C0-ECFB-434E-ADFF-5B9830CA54AB}" dt="2024-11-07T08:35:53.700" v="1206" actId="2711"/>
          <ac:spMkLst>
            <pc:docMk/>
            <pc:sldMk cId="2174620827" sldId="1326"/>
            <ac:spMk id="9" creationId="{933E80D6-80DF-42EA-FAC9-858F0CCD7E1C}"/>
          </ac:spMkLst>
        </pc:spChg>
      </pc:sldChg>
      <pc:sldChg chg="addSp delSp modSp add mod modNotesTx">
        <pc:chgData name="Rashmi Mishra" userId="6469e6c3-66fa-4f4f-9c10-a71ac4161bf2" providerId="ADAL" clId="{D41257C0-ECFB-434E-ADFF-5B9830CA54AB}" dt="2024-11-07T10:50:26.295" v="3034" actId="20577"/>
        <pc:sldMkLst>
          <pc:docMk/>
          <pc:sldMk cId="1505890185" sldId="1327"/>
        </pc:sldMkLst>
        <pc:spChg chg="mod">
          <ac:chgData name="Rashmi Mishra" userId="6469e6c3-66fa-4f4f-9c10-a71ac4161bf2" providerId="ADAL" clId="{D41257C0-ECFB-434E-ADFF-5B9830CA54AB}" dt="2024-11-07T08:40:26.796" v="1209" actId="1076"/>
          <ac:spMkLst>
            <pc:docMk/>
            <pc:sldMk cId="1505890185" sldId="1327"/>
            <ac:spMk id="3" creationId="{563C4A91-03C9-7A86-A804-B230AD35F1A8}"/>
          </ac:spMkLst>
        </pc:spChg>
        <pc:spChg chg="add del mod">
          <ac:chgData name="Rashmi Mishra" userId="6469e6c3-66fa-4f4f-9c10-a71ac4161bf2" providerId="ADAL" clId="{D41257C0-ECFB-434E-ADFF-5B9830CA54AB}" dt="2024-11-07T08:43:03.023" v="1226" actId="478"/>
          <ac:spMkLst>
            <pc:docMk/>
            <pc:sldMk cId="1505890185" sldId="1327"/>
            <ac:spMk id="4" creationId="{E4B13D1E-0420-C1FD-6314-0E4FC387041F}"/>
          </ac:spMkLst>
        </pc:spChg>
        <pc:spChg chg="add del mod">
          <ac:chgData name="Rashmi Mishra" userId="6469e6c3-66fa-4f4f-9c10-a71ac4161bf2" providerId="ADAL" clId="{D41257C0-ECFB-434E-ADFF-5B9830CA54AB}" dt="2024-11-07T08:44:13.451" v="1264" actId="12084"/>
          <ac:spMkLst>
            <pc:docMk/>
            <pc:sldMk cId="1505890185" sldId="1327"/>
            <ac:spMk id="6" creationId="{E33CE9D3-51A2-67EA-4322-8809F6786584}"/>
          </ac:spMkLst>
        </pc:spChg>
        <pc:graphicFrameChg chg="add mod modGraphic">
          <ac:chgData name="Rashmi Mishra" userId="6469e6c3-66fa-4f4f-9c10-a71ac4161bf2" providerId="ADAL" clId="{D41257C0-ECFB-434E-ADFF-5B9830CA54AB}" dt="2024-11-07T08:45:15.226" v="1283" actId="20577"/>
          <ac:graphicFrameMkLst>
            <pc:docMk/>
            <pc:sldMk cId="1505890185" sldId="1327"/>
            <ac:graphicFrameMk id="7" creationId="{225DB1DF-106E-F1C0-0503-F55B1C126B3C}"/>
          </ac:graphicFrameMkLst>
        </pc:graphicFrameChg>
      </pc:sldChg>
      <pc:sldChg chg="addSp delSp modSp add mod modNotesTx">
        <pc:chgData name="Rashmi Mishra" userId="6469e6c3-66fa-4f4f-9c10-a71ac4161bf2" providerId="ADAL" clId="{D41257C0-ECFB-434E-ADFF-5B9830CA54AB}" dt="2024-11-08T12:04:13.257" v="3714" actId="108"/>
        <pc:sldMkLst>
          <pc:docMk/>
          <pc:sldMk cId="141890471" sldId="1328"/>
        </pc:sldMkLst>
        <pc:spChg chg="mod">
          <ac:chgData name="Rashmi Mishra" userId="6469e6c3-66fa-4f4f-9c10-a71ac4161bf2" providerId="ADAL" clId="{D41257C0-ECFB-434E-ADFF-5B9830CA54AB}" dt="2024-11-08T12:04:13.257" v="3714" actId="108"/>
          <ac:spMkLst>
            <pc:docMk/>
            <pc:sldMk cId="141890471" sldId="1328"/>
            <ac:spMk id="3" creationId="{8AAC75A8-78F2-F9D2-606B-C3C08DEF9C9B}"/>
          </ac:spMkLst>
        </pc:spChg>
        <pc:spChg chg="add mod">
          <ac:chgData name="Rashmi Mishra" userId="6469e6c3-66fa-4f4f-9c10-a71ac4161bf2" providerId="ADAL" clId="{D41257C0-ECFB-434E-ADFF-5B9830CA54AB}" dt="2024-11-07T11:51:02.930" v="3655"/>
          <ac:spMkLst>
            <pc:docMk/>
            <pc:sldMk cId="141890471" sldId="1328"/>
            <ac:spMk id="5" creationId="{3C8C6ED1-735E-3ED9-B1D1-9998CC541A9D}"/>
          </ac:spMkLst>
        </pc:spChg>
        <pc:spChg chg="add mod">
          <ac:chgData name="Rashmi Mishra" userId="6469e6c3-66fa-4f4f-9c10-a71ac4161bf2" providerId="ADAL" clId="{D41257C0-ECFB-434E-ADFF-5B9830CA54AB}" dt="2024-11-07T11:51:02.930" v="3655"/>
          <ac:spMkLst>
            <pc:docMk/>
            <pc:sldMk cId="141890471" sldId="1328"/>
            <ac:spMk id="6" creationId="{F319425F-4876-D895-E103-2B43A0DAD9AB}"/>
          </ac:spMkLst>
        </pc:spChg>
        <pc:spChg chg="add del mod">
          <ac:chgData name="Rashmi Mishra" userId="6469e6c3-66fa-4f4f-9c10-a71ac4161bf2" providerId="ADAL" clId="{D41257C0-ECFB-434E-ADFF-5B9830CA54AB}" dt="2024-11-07T08:47:21.398" v="1297" actId="12084"/>
          <ac:spMkLst>
            <pc:docMk/>
            <pc:sldMk cId="141890471" sldId="1328"/>
            <ac:spMk id="7" creationId="{00000000-0000-0000-0000-000000000000}"/>
          </ac:spMkLst>
        </pc:spChg>
        <pc:graphicFrameChg chg="add mod modGraphic">
          <ac:chgData name="Rashmi Mishra" userId="6469e6c3-66fa-4f4f-9c10-a71ac4161bf2" providerId="ADAL" clId="{D41257C0-ECFB-434E-ADFF-5B9830CA54AB}" dt="2024-11-07T08:48:08.527" v="1301" actId="14100"/>
          <ac:graphicFrameMkLst>
            <pc:docMk/>
            <pc:sldMk cId="141890471" sldId="1328"/>
            <ac:graphicFrameMk id="4" creationId="{7E3049A6-A695-2951-268B-82BE4ADAC608}"/>
          </ac:graphicFrameMkLst>
        </pc:graphicFrameChg>
        <pc:picChg chg="add mod">
          <ac:chgData name="Rashmi Mishra" userId="6469e6c3-66fa-4f4f-9c10-a71ac4161bf2" providerId="ADAL" clId="{D41257C0-ECFB-434E-ADFF-5B9830CA54AB}" dt="2024-11-07T11:51:08.709" v="3656" actId="14100"/>
          <ac:picMkLst>
            <pc:docMk/>
            <pc:sldMk cId="141890471" sldId="1328"/>
            <ac:picMk id="2" creationId="{00000000-0000-0000-0000-000000000000}"/>
          </ac:picMkLst>
        </pc:picChg>
        <pc:cxnChg chg="add mod">
          <ac:chgData name="Rashmi Mishra" userId="6469e6c3-66fa-4f4f-9c10-a71ac4161bf2" providerId="ADAL" clId="{D41257C0-ECFB-434E-ADFF-5B9830CA54AB}" dt="2024-11-07T11:51:02.930" v="3655"/>
          <ac:cxnSpMkLst>
            <pc:docMk/>
            <pc:sldMk cId="141890471" sldId="1328"/>
            <ac:cxnSpMk id="8" creationId="{40A5D1F6-BCA6-329F-CAB8-A484C00F31BA}"/>
          </ac:cxnSpMkLst>
        </pc:cxnChg>
      </pc:sldChg>
      <pc:sldChg chg="addSp delSp modSp add mod modNotesTx">
        <pc:chgData name="Rashmi Mishra" userId="6469e6c3-66fa-4f4f-9c10-a71ac4161bf2" providerId="ADAL" clId="{D41257C0-ECFB-434E-ADFF-5B9830CA54AB}" dt="2024-11-07T11:09:42.289" v="3168" actId="20577"/>
        <pc:sldMkLst>
          <pc:docMk/>
          <pc:sldMk cId="2133188595" sldId="1329"/>
        </pc:sldMkLst>
        <pc:spChg chg="add mod">
          <ac:chgData name="Rashmi Mishra" userId="6469e6c3-66fa-4f4f-9c10-a71ac4161bf2" providerId="ADAL" clId="{D41257C0-ECFB-434E-ADFF-5B9830CA54AB}" dt="2024-11-07T08:50:04.672" v="1310" actId="14100"/>
          <ac:spMkLst>
            <pc:docMk/>
            <pc:sldMk cId="2133188595" sldId="1329"/>
            <ac:spMk id="2" creationId="{9103E16C-F8F7-3E04-AC30-2A9F65440737}"/>
          </ac:spMkLst>
        </pc:spChg>
        <pc:spChg chg="mod">
          <ac:chgData name="Rashmi Mishra" userId="6469e6c3-66fa-4f4f-9c10-a71ac4161bf2" providerId="ADAL" clId="{D41257C0-ECFB-434E-ADFF-5B9830CA54AB}" dt="2024-11-07T08:49:41.885" v="1307"/>
          <ac:spMkLst>
            <pc:docMk/>
            <pc:sldMk cId="2133188595" sldId="1329"/>
            <ac:spMk id="3" creationId="{90B72A00-3948-AFBB-2A7A-2D94C09476B1}"/>
          </ac:spMkLst>
        </pc:spChg>
        <pc:spChg chg="del">
          <ac:chgData name="Rashmi Mishra" userId="6469e6c3-66fa-4f4f-9c10-a71ac4161bf2" providerId="ADAL" clId="{D41257C0-ECFB-434E-ADFF-5B9830CA54AB}" dt="2024-11-07T08:50:06.948" v="1311" actId="478"/>
          <ac:spMkLst>
            <pc:docMk/>
            <pc:sldMk cId="2133188595" sldId="1329"/>
            <ac:spMk id="4" creationId="{5E9B9243-69BB-B241-F8DC-D1B37D9D7CEB}"/>
          </ac:spMkLst>
        </pc:spChg>
        <pc:spChg chg="add mod">
          <ac:chgData name="Rashmi Mishra" userId="6469e6c3-66fa-4f4f-9c10-a71ac4161bf2" providerId="ADAL" clId="{D41257C0-ECFB-434E-ADFF-5B9830CA54AB}" dt="2024-11-07T08:50:04.672" v="1310" actId="14100"/>
          <ac:spMkLst>
            <pc:docMk/>
            <pc:sldMk cId="2133188595" sldId="1329"/>
            <ac:spMk id="5" creationId="{A804F05A-995A-7CA7-F65C-D8438813CDE0}"/>
          </ac:spMkLst>
        </pc:spChg>
        <pc:spChg chg="add mod">
          <ac:chgData name="Rashmi Mishra" userId="6469e6c3-66fa-4f4f-9c10-a71ac4161bf2" providerId="ADAL" clId="{D41257C0-ECFB-434E-ADFF-5B9830CA54AB}" dt="2024-11-07T08:50:04.672" v="1310" actId="14100"/>
          <ac:spMkLst>
            <pc:docMk/>
            <pc:sldMk cId="2133188595" sldId="1329"/>
            <ac:spMk id="6" creationId="{8891A2F0-D64D-8956-D3CE-B3C8031045CC}"/>
          </ac:spMkLst>
        </pc:spChg>
        <pc:spChg chg="add mod">
          <ac:chgData name="Rashmi Mishra" userId="6469e6c3-66fa-4f4f-9c10-a71ac4161bf2" providerId="ADAL" clId="{D41257C0-ECFB-434E-ADFF-5B9830CA54AB}" dt="2024-11-07T08:50:04.672" v="1310" actId="14100"/>
          <ac:spMkLst>
            <pc:docMk/>
            <pc:sldMk cId="2133188595" sldId="1329"/>
            <ac:spMk id="7" creationId="{7DA312C2-99FD-EACE-2757-86AE99CD83FC}"/>
          </ac:spMkLst>
        </pc:spChg>
        <pc:spChg chg="add mod">
          <ac:chgData name="Rashmi Mishra" userId="6469e6c3-66fa-4f4f-9c10-a71ac4161bf2" providerId="ADAL" clId="{D41257C0-ECFB-434E-ADFF-5B9830CA54AB}" dt="2024-11-07T08:50:04.672" v="1310" actId="14100"/>
          <ac:spMkLst>
            <pc:docMk/>
            <pc:sldMk cId="2133188595" sldId="1329"/>
            <ac:spMk id="8" creationId="{39609447-37A2-2580-26F3-9C1A0CAA5BF6}"/>
          </ac:spMkLst>
        </pc:spChg>
        <pc:spChg chg="add mod">
          <ac:chgData name="Rashmi Mishra" userId="6469e6c3-66fa-4f4f-9c10-a71ac4161bf2" providerId="ADAL" clId="{D41257C0-ECFB-434E-ADFF-5B9830CA54AB}" dt="2024-11-07T08:50:04.672" v="1310" actId="14100"/>
          <ac:spMkLst>
            <pc:docMk/>
            <pc:sldMk cId="2133188595" sldId="1329"/>
            <ac:spMk id="9" creationId="{7F4B3AF1-8D79-472C-4D7F-814EA90FB503}"/>
          </ac:spMkLst>
        </pc:spChg>
        <pc:spChg chg="add mod">
          <ac:chgData name="Rashmi Mishra" userId="6469e6c3-66fa-4f4f-9c10-a71ac4161bf2" providerId="ADAL" clId="{D41257C0-ECFB-434E-ADFF-5B9830CA54AB}" dt="2024-11-07T08:50:04.672" v="1310" actId="14100"/>
          <ac:spMkLst>
            <pc:docMk/>
            <pc:sldMk cId="2133188595" sldId="1329"/>
            <ac:spMk id="10" creationId="{E3833345-2A1F-1AFD-6F8E-9E94391A8F72}"/>
          </ac:spMkLst>
        </pc:spChg>
        <pc:spChg chg="add mod">
          <ac:chgData name="Rashmi Mishra" userId="6469e6c3-66fa-4f4f-9c10-a71ac4161bf2" providerId="ADAL" clId="{D41257C0-ECFB-434E-ADFF-5B9830CA54AB}" dt="2024-11-07T08:50:04.672" v="1310" actId="14100"/>
          <ac:spMkLst>
            <pc:docMk/>
            <pc:sldMk cId="2133188595" sldId="1329"/>
            <ac:spMk id="11" creationId="{1F2BC3CA-6D75-6C3A-1BEE-E9A3862FEA0E}"/>
          </ac:spMkLst>
        </pc:spChg>
        <pc:spChg chg="add mod">
          <ac:chgData name="Rashmi Mishra" userId="6469e6c3-66fa-4f4f-9c10-a71ac4161bf2" providerId="ADAL" clId="{D41257C0-ECFB-434E-ADFF-5B9830CA54AB}" dt="2024-11-07T08:50:04.672" v="1310" actId="14100"/>
          <ac:spMkLst>
            <pc:docMk/>
            <pc:sldMk cId="2133188595" sldId="1329"/>
            <ac:spMk id="12" creationId="{C4B1FF06-13E6-962F-9C77-5B272FD1FC52}"/>
          </ac:spMkLst>
        </pc:spChg>
        <pc:spChg chg="add mod">
          <ac:chgData name="Rashmi Mishra" userId="6469e6c3-66fa-4f4f-9c10-a71ac4161bf2" providerId="ADAL" clId="{D41257C0-ECFB-434E-ADFF-5B9830CA54AB}" dt="2024-11-07T08:50:04.672" v="1310" actId="14100"/>
          <ac:spMkLst>
            <pc:docMk/>
            <pc:sldMk cId="2133188595" sldId="1329"/>
            <ac:spMk id="13" creationId="{8981D0A3-EE45-A835-ADFA-ED3DDD6DAF2C}"/>
          </ac:spMkLst>
        </pc:spChg>
        <pc:spChg chg="add mod">
          <ac:chgData name="Rashmi Mishra" userId="6469e6c3-66fa-4f4f-9c10-a71ac4161bf2" providerId="ADAL" clId="{D41257C0-ECFB-434E-ADFF-5B9830CA54AB}" dt="2024-11-07T08:50:04.672" v="1310" actId="14100"/>
          <ac:spMkLst>
            <pc:docMk/>
            <pc:sldMk cId="2133188595" sldId="1329"/>
            <ac:spMk id="14" creationId="{8DE22813-0F6F-2F1A-952B-9C39473F2E4D}"/>
          </ac:spMkLst>
        </pc:spChg>
        <pc:spChg chg="add mod">
          <ac:chgData name="Rashmi Mishra" userId="6469e6c3-66fa-4f4f-9c10-a71ac4161bf2" providerId="ADAL" clId="{D41257C0-ECFB-434E-ADFF-5B9830CA54AB}" dt="2024-11-07T08:50:04.672" v="1310" actId="14100"/>
          <ac:spMkLst>
            <pc:docMk/>
            <pc:sldMk cId="2133188595" sldId="1329"/>
            <ac:spMk id="15" creationId="{FCD27EB8-546B-F20C-4D8C-B40D8352A479}"/>
          </ac:spMkLst>
        </pc:spChg>
        <pc:spChg chg="add mod">
          <ac:chgData name="Rashmi Mishra" userId="6469e6c3-66fa-4f4f-9c10-a71ac4161bf2" providerId="ADAL" clId="{D41257C0-ECFB-434E-ADFF-5B9830CA54AB}" dt="2024-11-07T08:50:04.672" v="1310" actId="14100"/>
          <ac:spMkLst>
            <pc:docMk/>
            <pc:sldMk cId="2133188595" sldId="1329"/>
            <ac:spMk id="16" creationId="{E8C8DB14-771C-30EE-60A5-B055EBD92F53}"/>
          </ac:spMkLst>
        </pc:spChg>
        <pc:spChg chg="add mod">
          <ac:chgData name="Rashmi Mishra" userId="6469e6c3-66fa-4f4f-9c10-a71ac4161bf2" providerId="ADAL" clId="{D41257C0-ECFB-434E-ADFF-5B9830CA54AB}" dt="2024-11-07T08:50:04.672" v="1310" actId="14100"/>
          <ac:spMkLst>
            <pc:docMk/>
            <pc:sldMk cId="2133188595" sldId="1329"/>
            <ac:spMk id="17" creationId="{8E0176D6-876F-1DA4-A7BF-7297B874B9B4}"/>
          </ac:spMkLst>
        </pc:spChg>
        <pc:spChg chg="add mod">
          <ac:chgData name="Rashmi Mishra" userId="6469e6c3-66fa-4f4f-9c10-a71ac4161bf2" providerId="ADAL" clId="{D41257C0-ECFB-434E-ADFF-5B9830CA54AB}" dt="2024-11-07T08:50:04.672" v="1310" actId="14100"/>
          <ac:spMkLst>
            <pc:docMk/>
            <pc:sldMk cId="2133188595" sldId="1329"/>
            <ac:spMk id="18" creationId="{DCC1C3A3-7F98-15F0-B8E3-69B240D84270}"/>
          </ac:spMkLst>
        </pc:spChg>
        <pc:spChg chg="add mod">
          <ac:chgData name="Rashmi Mishra" userId="6469e6c3-66fa-4f4f-9c10-a71ac4161bf2" providerId="ADAL" clId="{D41257C0-ECFB-434E-ADFF-5B9830CA54AB}" dt="2024-11-07T08:50:04.672" v="1310" actId="14100"/>
          <ac:spMkLst>
            <pc:docMk/>
            <pc:sldMk cId="2133188595" sldId="1329"/>
            <ac:spMk id="19" creationId="{CF6DD807-3A72-ACB4-71C4-63D1EB6527AA}"/>
          </ac:spMkLst>
        </pc:spChg>
        <pc:spChg chg="add mod">
          <ac:chgData name="Rashmi Mishra" userId="6469e6c3-66fa-4f4f-9c10-a71ac4161bf2" providerId="ADAL" clId="{D41257C0-ECFB-434E-ADFF-5B9830CA54AB}" dt="2024-11-07T08:51:24.153" v="1347" actId="14100"/>
          <ac:spMkLst>
            <pc:docMk/>
            <pc:sldMk cId="2133188595" sldId="1329"/>
            <ac:spMk id="20" creationId="{B60B909D-93E0-C292-8F8D-C72883AF2B66}"/>
          </ac:spMkLst>
        </pc:spChg>
        <pc:spChg chg="add mod">
          <ac:chgData name="Rashmi Mishra" userId="6469e6c3-66fa-4f4f-9c10-a71ac4161bf2" providerId="ADAL" clId="{D41257C0-ECFB-434E-ADFF-5B9830CA54AB}" dt="2024-11-07T08:50:10.305" v="1313" actId="1076"/>
          <ac:spMkLst>
            <pc:docMk/>
            <pc:sldMk cId="2133188595" sldId="1329"/>
            <ac:spMk id="21" creationId="{2B9168D5-001D-3222-197B-B4879E938BC0}"/>
          </ac:spMkLst>
        </pc:spChg>
        <pc:spChg chg="add mod">
          <ac:chgData name="Rashmi Mishra" userId="6469e6c3-66fa-4f4f-9c10-a71ac4161bf2" providerId="ADAL" clId="{D41257C0-ECFB-434E-ADFF-5B9830CA54AB}" dt="2024-11-07T08:50:10.305" v="1313" actId="1076"/>
          <ac:spMkLst>
            <pc:docMk/>
            <pc:sldMk cId="2133188595" sldId="1329"/>
            <ac:spMk id="22" creationId="{9FBDA646-91C9-62E8-E1AD-7A46EDD010CE}"/>
          </ac:spMkLst>
        </pc:spChg>
        <pc:spChg chg="add mod">
          <ac:chgData name="Rashmi Mishra" userId="6469e6c3-66fa-4f4f-9c10-a71ac4161bf2" providerId="ADAL" clId="{D41257C0-ECFB-434E-ADFF-5B9830CA54AB}" dt="2024-11-07T08:50:10.305" v="1313" actId="1076"/>
          <ac:spMkLst>
            <pc:docMk/>
            <pc:sldMk cId="2133188595" sldId="1329"/>
            <ac:spMk id="23" creationId="{E48280BF-F3C4-887D-B052-F2D210B58618}"/>
          </ac:spMkLst>
        </pc:spChg>
        <pc:spChg chg="add del mod">
          <ac:chgData name="Rashmi Mishra" userId="6469e6c3-66fa-4f4f-9c10-a71ac4161bf2" providerId="ADAL" clId="{D41257C0-ECFB-434E-ADFF-5B9830CA54AB}" dt="2024-11-07T08:50:29.915" v="1319" actId="478"/>
          <ac:spMkLst>
            <pc:docMk/>
            <pc:sldMk cId="2133188595" sldId="1329"/>
            <ac:spMk id="24" creationId="{812D0A39-6EBA-3437-95FA-EA40CDC7F8E8}"/>
          </ac:spMkLst>
        </pc:spChg>
        <pc:spChg chg="add mod">
          <ac:chgData name="Rashmi Mishra" userId="6469e6c3-66fa-4f4f-9c10-a71ac4161bf2" providerId="ADAL" clId="{D41257C0-ECFB-434E-ADFF-5B9830CA54AB}" dt="2024-11-07T08:52:21.323" v="1375" actId="123"/>
          <ac:spMkLst>
            <pc:docMk/>
            <pc:sldMk cId="2133188595" sldId="1329"/>
            <ac:spMk id="25" creationId="{A867105C-18C6-885C-31A3-F7D1D4DA4698}"/>
          </ac:spMkLst>
        </pc:spChg>
        <pc:spChg chg="add mod">
          <ac:chgData name="Rashmi Mishra" userId="6469e6c3-66fa-4f4f-9c10-a71ac4161bf2" providerId="ADAL" clId="{D41257C0-ECFB-434E-ADFF-5B9830CA54AB}" dt="2024-11-07T08:50:10.305" v="1313" actId="1076"/>
          <ac:spMkLst>
            <pc:docMk/>
            <pc:sldMk cId="2133188595" sldId="1329"/>
            <ac:spMk id="26" creationId="{EE529F5D-6059-B8CC-CA2B-61859491B473}"/>
          </ac:spMkLst>
        </pc:spChg>
        <pc:spChg chg="add mod">
          <ac:chgData name="Rashmi Mishra" userId="6469e6c3-66fa-4f4f-9c10-a71ac4161bf2" providerId="ADAL" clId="{D41257C0-ECFB-434E-ADFF-5B9830CA54AB}" dt="2024-11-07T08:50:10.305" v="1313" actId="1076"/>
          <ac:spMkLst>
            <pc:docMk/>
            <pc:sldMk cId="2133188595" sldId="1329"/>
            <ac:spMk id="27" creationId="{89823FCD-FCF8-B958-5E85-7A6B82460905}"/>
          </ac:spMkLst>
        </pc:spChg>
        <pc:spChg chg="add mod">
          <ac:chgData name="Rashmi Mishra" userId="6469e6c3-66fa-4f4f-9c10-a71ac4161bf2" providerId="ADAL" clId="{D41257C0-ECFB-434E-ADFF-5B9830CA54AB}" dt="2024-11-07T08:50:10.305" v="1313" actId="1076"/>
          <ac:spMkLst>
            <pc:docMk/>
            <pc:sldMk cId="2133188595" sldId="1329"/>
            <ac:spMk id="28" creationId="{EFBD3D7F-F7AC-905C-3D2C-91256BF2FE57}"/>
          </ac:spMkLst>
        </pc:spChg>
        <pc:spChg chg="add del mod">
          <ac:chgData name="Rashmi Mishra" userId="6469e6c3-66fa-4f4f-9c10-a71ac4161bf2" providerId="ADAL" clId="{D41257C0-ECFB-434E-ADFF-5B9830CA54AB}" dt="2024-11-07T08:50:41.060" v="1324" actId="478"/>
          <ac:spMkLst>
            <pc:docMk/>
            <pc:sldMk cId="2133188595" sldId="1329"/>
            <ac:spMk id="29" creationId="{A84574BA-CC27-BD8C-66AF-9F3AEE9B77CB}"/>
          </ac:spMkLst>
        </pc:spChg>
        <pc:spChg chg="add del mod">
          <ac:chgData name="Rashmi Mishra" userId="6469e6c3-66fa-4f4f-9c10-a71ac4161bf2" providerId="ADAL" clId="{D41257C0-ECFB-434E-ADFF-5B9830CA54AB}" dt="2024-11-07T08:51:06.258" v="1336" actId="478"/>
          <ac:spMkLst>
            <pc:docMk/>
            <pc:sldMk cId="2133188595" sldId="1329"/>
            <ac:spMk id="30" creationId="{50892915-1CC3-655B-3D41-7CF68049BE94}"/>
          </ac:spMkLst>
        </pc:spChg>
        <pc:spChg chg="add mod">
          <ac:chgData name="Rashmi Mishra" userId="6469e6c3-66fa-4f4f-9c10-a71ac4161bf2" providerId="ADAL" clId="{D41257C0-ECFB-434E-ADFF-5B9830CA54AB}" dt="2024-11-07T08:50:10.305" v="1313" actId="1076"/>
          <ac:spMkLst>
            <pc:docMk/>
            <pc:sldMk cId="2133188595" sldId="1329"/>
            <ac:spMk id="31" creationId="{0EB81511-2EF5-ECC3-A2D0-EB3552D88302}"/>
          </ac:spMkLst>
        </pc:spChg>
        <pc:spChg chg="add mod">
          <ac:chgData name="Rashmi Mishra" userId="6469e6c3-66fa-4f4f-9c10-a71ac4161bf2" providerId="ADAL" clId="{D41257C0-ECFB-434E-ADFF-5B9830CA54AB}" dt="2024-11-07T08:50:10.305" v="1313" actId="1076"/>
          <ac:spMkLst>
            <pc:docMk/>
            <pc:sldMk cId="2133188595" sldId="1329"/>
            <ac:spMk id="32" creationId="{230EF03D-8CCB-65E9-AE72-B487E1BA331B}"/>
          </ac:spMkLst>
        </pc:spChg>
        <pc:spChg chg="add mod">
          <ac:chgData name="Rashmi Mishra" userId="6469e6c3-66fa-4f4f-9c10-a71ac4161bf2" providerId="ADAL" clId="{D41257C0-ECFB-434E-ADFF-5B9830CA54AB}" dt="2024-11-07T08:50:10.305" v="1313" actId="1076"/>
          <ac:spMkLst>
            <pc:docMk/>
            <pc:sldMk cId="2133188595" sldId="1329"/>
            <ac:spMk id="33" creationId="{232E4D3C-339A-7802-C1A1-C6337FE00942}"/>
          </ac:spMkLst>
        </pc:spChg>
        <pc:spChg chg="add del mod">
          <ac:chgData name="Rashmi Mishra" userId="6469e6c3-66fa-4f4f-9c10-a71ac4161bf2" providerId="ADAL" clId="{D41257C0-ECFB-434E-ADFF-5B9830CA54AB}" dt="2024-11-07T08:50:51.653" v="1329" actId="478"/>
          <ac:spMkLst>
            <pc:docMk/>
            <pc:sldMk cId="2133188595" sldId="1329"/>
            <ac:spMk id="34" creationId="{3078B2A4-7945-97F5-8A92-972179334A0A}"/>
          </ac:spMkLst>
        </pc:spChg>
        <pc:spChg chg="add del mod">
          <ac:chgData name="Rashmi Mishra" userId="6469e6c3-66fa-4f4f-9c10-a71ac4161bf2" providerId="ADAL" clId="{D41257C0-ECFB-434E-ADFF-5B9830CA54AB}" dt="2024-11-07T08:51:13.613" v="1341" actId="478"/>
          <ac:spMkLst>
            <pc:docMk/>
            <pc:sldMk cId="2133188595" sldId="1329"/>
            <ac:spMk id="35" creationId="{23F782F3-D712-2A03-D6A5-17AD594E5A47}"/>
          </ac:spMkLst>
        </pc:spChg>
      </pc:sldChg>
      <pc:sldChg chg="addSp delSp modSp add mod modNotesTx">
        <pc:chgData name="Rashmi Mishra" userId="6469e6c3-66fa-4f4f-9c10-a71ac4161bf2" providerId="ADAL" clId="{D41257C0-ECFB-434E-ADFF-5B9830CA54AB}" dt="2024-11-07T11:13:22.207" v="3251" actId="20577"/>
        <pc:sldMkLst>
          <pc:docMk/>
          <pc:sldMk cId="4264560460" sldId="1330"/>
        </pc:sldMkLst>
        <pc:spChg chg="add del mod">
          <ac:chgData name="Rashmi Mishra" userId="6469e6c3-66fa-4f4f-9c10-a71ac4161bf2" providerId="ADAL" clId="{D41257C0-ECFB-434E-ADFF-5B9830CA54AB}" dt="2024-11-07T08:53:43.344" v="1387" actId="478"/>
          <ac:spMkLst>
            <pc:docMk/>
            <pc:sldMk cId="4264560460" sldId="1330"/>
            <ac:spMk id="2" creationId="{14E88BB3-192F-3914-D21A-1AD18FBACF71}"/>
          </ac:spMkLst>
        </pc:spChg>
        <pc:spChg chg="mod">
          <ac:chgData name="Rashmi Mishra" userId="6469e6c3-66fa-4f4f-9c10-a71ac4161bf2" providerId="ADAL" clId="{D41257C0-ECFB-434E-ADFF-5B9830CA54AB}" dt="2024-11-07T08:53:23.734" v="1385" actId="14100"/>
          <ac:spMkLst>
            <pc:docMk/>
            <pc:sldMk cId="4264560460" sldId="1330"/>
            <ac:spMk id="3" creationId="{C2D61CD8-ACBF-826A-FD58-83C83F1FF55A}"/>
          </ac:spMkLst>
        </pc:spChg>
        <pc:spChg chg="del">
          <ac:chgData name="Rashmi Mishra" userId="6469e6c3-66fa-4f4f-9c10-a71ac4161bf2" providerId="ADAL" clId="{D41257C0-ECFB-434E-ADFF-5B9830CA54AB}" dt="2024-11-07T08:53:16.504" v="1382" actId="478"/>
          <ac:spMkLst>
            <pc:docMk/>
            <pc:sldMk cId="4264560460" sldId="1330"/>
            <ac:spMk id="4" creationId="{FF7F9468-09ED-926F-CA9D-C8419EB90022}"/>
          </ac:spMkLst>
        </pc:spChg>
        <pc:spChg chg="add mod">
          <ac:chgData name="Rashmi Mishra" userId="6469e6c3-66fa-4f4f-9c10-a71ac4161bf2" providerId="ADAL" clId="{D41257C0-ECFB-434E-ADFF-5B9830CA54AB}" dt="2024-11-07T08:54:49.615" v="1403" actId="14100"/>
          <ac:spMkLst>
            <pc:docMk/>
            <pc:sldMk cId="4264560460" sldId="1330"/>
            <ac:spMk id="5" creationId="{9A34990C-60ED-DEF4-3F10-915F912D14FA}"/>
          </ac:spMkLst>
        </pc:spChg>
        <pc:spChg chg="add del mod">
          <ac:chgData name="Rashmi Mishra" userId="6469e6c3-66fa-4f4f-9c10-a71ac4161bf2" providerId="ADAL" clId="{D41257C0-ECFB-434E-ADFF-5B9830CA54AB}" dt="2024-11-07T11:10:42.067" v="3171" actId="478"/>
          <ac:spMkLst>
            <pc:docMk/>
            <pc:sldMk cId="4264560460" sldId="1330"/>
            <ac:spMk id="6" creationId="{C3F7E23B-65CC-EDFA-E371-E8EFAD80F291}"/>
          </ac:spMkLst>
        </pc:spChg>
        <pc:spChg chg="add mod">
          <ac:chgData name="Rashmi Mishra" userId="6469e6c3-66fa-4f4f-9c10-a71ac4161bf2" providerId="ADAL" clId="{D41257C0-ECFB-434E-ADFF-5B9830CA54AB}" dt="2024-11-07T11:10:50.032" v="3174"/>
          <ac:spMkLst>
            <pc:docMk/>
            <pc:sldMk cId="4264560460" sldId="1330"/>
            <ac:spMk id="7" creationId="{ECC9B10B-6C60-5D53-B20D-FF351BA68706}"/>
          </ac:spMkLst>
        </pc:spChg>
        <pc:spChg chg="add mod">
          <ac:chgData name="Rashmi Mishra" userId="6469e6c3-66fa-4f4f-9c10-a71ac4161bf2" providerId="ADAL" clId="{D41257C0-ECFB-434E-ADFF-5B9830CA54AB}" dt="2024-11-07T08:54:52.751" v="1404" actId="14100"/>
          <ac:spMkLst>
            <pc:docMk/>
            <pc:sldMk cId="4264560460" sldId="1330"/>
            <ac:spMk id="8" creationId="{22A045EA-1298-77BF-B0C1-332DDEE46DC6}"/>
          </ac:spMkLst>
        </pc:spChg>
        <pc:spChg chg="add del mod">
          <ac:chgData name="Rashmi Mishra" userId="6469e6c3-66fa-4f4f-9c10-a71ac4161bf2" providerId="ADAL" clId="{D41257C0-ECFB-434E-ADFF-5B9830CA54AB}" dt="2024-11-07T11:10:54.458" v="3176" actId="478"/>
          <ac:spMkLst>
            <pc:docMk/>
            <pc:sldMk cId="4264560460" sldId="1330"/>
            <ac:spMk id="9" creationId="{C0EB96C7-32F0-7CC6-EB1C-BFE18BFCA795}"/>
          </ac:spMkLst>
        </pc:spChg>
        <pc:spChg chg="add mod">
          <ac:chgData name="Rashmi Mishra" userId="6469e6c3-66fa-4f4f-9c10-a71ac4161bf2" providerId="ADAL" clId="{D41257C0-ECFB-434E-ADFF-5B9830CA54AB}" dt="2024-11-07T11:11:01.569" v="3179" actId="1076"/>
          <ac:spMkLst>
            <pc:docMk/>
            <pc:sldMk cId="4264560460" sldId="1330"/>
            <ac:spMk id="10" creationId="{16CB4CC1-7E19-BC30-A3F2-56DC39B59E08}"/>
          </ac:spMkLst>
        </pc:spChg>
        <pc:spChg chg="add mod">
          <ac:chgData name="Rashmi Mishra" userId="6469e6c3-66fa-4f4f-9c10-a71ac4161bf2" providerId="ADAL" clId="{D41257C0-ECFB-434E-ADFF-5B9830CA54AB}" dt="2024-11-07T08:54:56.355" v="1405" actId="14100"/>
          <ac:spMkLst>
            <pc:docMk/>
            <pc:sldMk cId="4264560460" sldId="1330"/>
            <ac:spMk id="11" creationId="{4DEA8A7D-460C-FB4F-C5E6-EF9F9DBF01E7}"/>
          </ac:spMkLst>
        </pc:spChg>
        <pc:spChg chg="add del mod">
          <ac:chgData name="Rashmi Mishra" userId="6469e6c3-66fa-4f4f-9c10-a71ac4161bf2" providerId="ADAL" clId="{D41257C0-ECFB-434E-ADFF-5B9830CA54AB}" dt="2024-11-07T11:11:04.922" v="3181" actId="478"/>
          <ac:spMkLst>
            <pc:docMk/>
            <pc:sldMk cId="4264560460" sldId="1330"/>
            <ac:spMk id="12" creationId="{62872E06-CCE4-07B0-AAA6-8AF25A695F23}"/>
          </ac:spMkLst>
        </pc:spChg>
        <pc:spChg chg="add mod">
          <ac:chgData name="Rashmi Mishra" userId="6469e6c3-66fa-4f4f-9c10-a71ac4161bf2" providerId="ADAL" clId="{D41257C0-ECFB-434E-ADFF-5B9830CA54AB}" dt="2024-11-07T11:11:12.111" v="3184" actId="1076"/>
          <ac:spMkLst>
            <pc:docMk/>
            <pc:sldMk cId="4264560460" sldId="1330"/>
            <ac:spMk id="13" creationId="{3DEF6563-6CA8-29C3-DAFE-93F5683F98F9}"/>
          </ac:spMkLst>
        </pc:spChg>
      </pc:sldChg>
      <pc:sldChg chg="modSp add mod modNotesTx">
        <pc:chgData name="Rashmi Mishra" userId="6469e6c3-66fa-4f4f-9c10-a71ac4161bf2" providerId="ADAL" clId="{D41257C0-ECFB-434E-ADFF-5B9830CA54AB}" dt="2024-11-07T11:15:09.847" v="3281" actId="20577"/>
        <pc:sldMkLst>
          <pc:docMk/>
          <pc:sldMk cId="632100250" sldId="1331"/>
        </pc:sldMkLst>
        <pc:spChg chg="mod">
          <ac:chgData name="Rashmi Mishra" userId="6469e6c3-66fa-4f4f-9c10-a71ac4161bf2" providerId="ADAL" clId="{D41257C0-ECFB-434E-ADFF-5B9830CA54AB}" dt="2024-11-07T08:55:46.550" v="1413" actId="14100"/>
          <ac:spMkLst>
            <pc:docMk/>
            <pc:sldMk cId="632100250" sldId="1331"/>
            <ac:spMk id="3" creationId="{EC184E20-09DD-BF27-08B9-17325A4B0BB4}"/>
          </ac:spMkLst>
        </pc:spChg>
        <pc:spChg chg="mod">
          <ac:chgData name="Rashmi Mishra" userId="6469e6c3-66fa-4f4f-9c10-a71ac4161bf2" providerId="ADAL" clId="{D41257C0-ECFB-434E-ADFF-5B9830CA54AB}" dt="2024-11-07T08:56:11.386" v="1415" actId="14100"/>
          <ac:spMkLst>
            <pc:docMk/>
            <pc:sldMk cId="632100250" sldId="1331"/>
            <ac:spMk id="4" creationId="{C9BC51A7-0187-426C-E127-2EA5D40BFC14}"/>
          </ac:spMkLst>
        </pc:spChg>
      </pc:sldChg>
      <pc:sldChg chg="addSp delSp modSp add mod modNotesTx">
        <pc:chgData name="Rashmi Mishra" userId="6469e6c3-66fa-4f4f-9c10-a71ac4161bf2" providerId="ADAL" clId="{D41257C0-ECFB-434E-ADFF-5B9830CA54AB}" dt="2024-11-07T11:17:51.637" v="3323" actId="113"/>
        <pc:sldMkLst>
          <pc:docMk/>
          <pc:sldMk cId="656740036" sldId="1332"/>
        </pc:sldMkLst>
        <pc:spChg chg="mod">
          <ac:chgData name="Rashmi Mishra" userId="6469e6c3-66fa-4f4f-9c10-a71ac4161bf2" providerId="ADAL" clId="{D41257C0-ECFB-434E-ADFF-5B9830CA54AB}" dt="2024-11-07T08:56:25.897" v="1417" actId="14100"/>
          <ac:spMkLst>
            <pc:docMk/>
            <pc:sldMk cId="656740036" sldId="1332"/>
            <ac:spMk id="3" creationId="{B896AA24-2EC8-9AF2-79CD-B678E7743BB8}"/>
          </ac:spMkLst>
        </pc:spChg>
        <pc:spChg chg="add del mod">
          <ac:chgData name="Rashmi Mishra" userId="6469e6c3-66fa-4f4f-9c10-a71ac4161bf2" providerId="ADAL" clId="{D41257C0-ECFB-434E-ADFF-5B9830CA54AB}" dt="2024-11-07T08:59:03.460" v="1453" actId="12084"/>
          <ac:spMkLst>
            <pc:docMk/>
            <pc:sldMk cId="656740036" sldId="1332"/>
            <ac:spMk id="4" creationId="{7EAEFA08-3452-1428-FE34-CEB649B91E90}"/>
          </ac:spMkLst>
        </pc:spChg>
        <pc:graphicFrameChg chg="add mod modGraphic">
          <ac:chgData name="Rashmi Mishra" userId="6469e6c3-66fa-4f4f-9c10-a71ac4161bf2" providerId="ADAL" clId="{D41257C0-ECFB-434E-ADFF-5B9830CA54AB}" dt="2024-11-07T08:58:40.287" v="1444" actId="14100"/>
          <ac:graphicFrameMkLst>
            <pc:docMk/>
            <pc:sldMk cId="656740036" sldId="1332"/>
            <ac:graphicFrameMk id="2" creationId="{77A6F414-BC38-1308-6CFE-C944B099F6C9}"/>
          </ac:graphicFrameMkLst>
        </pc:graphicFrameChg>
        <pc:graphicFrameChg chg="add mod modGraphic">
          <ac:chgData name="Rashmi Mishra" userId="6469e6c3-66fa-4f4f-9c10-a71ac4161bf2" providerId="ADAL" clId="{D41257C0-ECFB-434E-ADFF-5B9830CA54AB}" dt="2024-11-07T08:59:34.754" v="1460" actId="12269"/>
          <ac:graphicFrameMkLst>
            <pc:docMk/>
            <pc:sldMk cId="656740036" sldId="1332"/>
            <ac:graphicFrameMk id="5" creationId="{729F4723-ED77-0748-021B-4B37CA0C0033}"/>
          </ac:graphicFrameMkLst>
        </pc:graphicFrameChg>
      </pc:sldChg>
      <pc:sldChg chg="addSp delSp modSp add mod modNotesTx">
        <pc:chgData name="Rashmi Mishra" userId="6469e6c3-66fa-4f4f-9c10-a71ac4161bf2" providerId="ADAL" clId="{D41257C0-ECFB-434E-ADFF-5B9830CA54AB}" dt="2024-11-07T11:22:00.426" v="3375" actId="20577"/>
        <pc:sldMkLst>
          <pc:docMk/>
          <pc:sldMk cId="3164977845" sldId="1333"/>
        </pc:sldMkLst>
        <pc:spChg chg="mod">
          <ac:chgData name="Rashmi Mishra" userId="6469e6c3-66fa-4f4f-9c10-a71ac4161bf2" providerId="ADAL" clId="{D41257C0-ECFB-434E-ADFF-5B9830CA54AB}" dt="2024-11-07T08:59:54.671" v="1461"/>
          <ac:spMkLst>
            <pc:docMk/>
            <pc:sldMk cId="3164977845" sldId="1333"/>
            <ac:spMk id="3" creationId="{0A6025E1-C327-2230-3284-440C04438697}"/>
          </ac:spMkLst>
        </pc:spChg>
        <pc:spChg chg="del">
          <ac:chgData name="Rashmi Mishra" userId="6469e6c3-66fa-4f4f-9c10-a71ac4161bf2" providerId="ADAL" clId="{D41257C0-ECFB-434E-ADFF-5B9830CA54AB}" dt="2024-11-07T09:00:52.100" v="1462" actId="478"/>
          <ac:spMkLst>
            <pc:docMk/>
            <pc:sldMk cId="3164977845" sldId="1333"/>
            <ac:spMk id="4" creationId="{35B10C90-64B4-D2C8-F128-6D61288DC518}"/>
          </ac:spMkLst>
        </pc:spChg>
        <pc:spChg chg="add mod">
          <ac:chgData name="Rashmi Mishra" userId="6469e6c3-66fa-4f4f-9c10-a71ac4161bf2" providerId="ADAL" clId="{D41257C0-ECFB-434E-ADFF-5B9830CA54AB}" dt="2024-11-07T09:02:09.283" v="1481" actId="113"/>
          <ac:spMkLst>
            <pc:docMk/>
            <pc:sldMk cId="3164977845" sldId="1333"/>
            <ac:spMk id="5" creationId="{918B826B-B23F-807D-0926-4947BA8C0195}"/>
          </ac:spMkLst>
        </pc:spChg>
        <pc:spChg chg="add mod">
          <ac:chgData name="Rashmi Mishra" userId="6469e6c3-66fa-4f4f-9c10-a71ac4161bf2" providerId="ADAL" clId="{D41257C0-ECFB-434E-ADFF-5B9830CA54AB}" dt="2024-11-07T09:02:26.626" v="1485" actId="113"/>
          <ac:spMkLst>
            <pc:docMk/>
            <pc:sldMk cId="3164977845" sldId="1333"/>
            <ac:spMk id="7" creationId="{A0C2EE09-56F4-713A-F072-E86C21FF5DB1}"/>
          </ac:spMkLst>
        </pc:spChg>
        <pc:spChg chg="add mod">
          <ac:chgData name="Rashmi Mishra" userId="6469e6c3-66fa-4f4f-9c10-a71ac4161bf2" providerId="ADAL" clId="{D41257C0-ECFB-434E-ADFF-5B9830CA54AB}" dt="2024-11-07T09:02:29.414" v="1486" actId="113"/>
          <ac:spMkLst>
            <pc:docMk/>
            <pc:sldMk cId="3164977845" sldId="1333"/>
            <ac:spMk id="9" creationId="{8788DF8E-DFEE-D8EF-8B44-E11C75645E1E}"/>
          </ac:spMkLst>
        </pc:spChg>
        <pc:spChg chg="add mod">
          <ac:chgData name="Rashmi Mishra" userId="6469e6c3-66fa-4f4f-9c10-a71ac4161bf2" providerId="ADAL" clId="{D41257C0-ECFB-434E-ADFF-5B9830CA54AB}" dt="2024-11-07T09:02:32.693" v="1487" actId="113"/>
          <ac:spMkLst>
            <pc:docMk/>
            <pc:sldMk cId="3164977845" sldId="1333"/>
            <ac:spMk id="11" creationId="{E917C085-3418-8D18-95FE-6B211F3AF4A7}"/>
          </ac:spMkLst>
        </pc:spChg>
        <pc:picChg chg="add mod">
          <ac:chgData name="Rashmi Mishra" userId="6469e6c3-66fa-4f4f-9c10-a71ac4161bf2" providerId="ADAL" clId="{D41257C0-ECFB-434E-ADFF-5B9830CA54AB}" dt="2024-11-07T09:01:07.866" v="1466" actId="1076"/>
          <ac:picMkLst>
            <pc:docMk/>
            <pc:sldMk cId="3164977845" sldId="1333"/>
            <ac:picMk id="2" creationId="{3D2F8669-751A-832A-4888-86A91D815111}"/>
          </ac:picMkLst>
        </pc:picChg>
        <pc:picChg chg="add mod">
          <ac:chgData name="Rashmi Mishra" userId="6469e6c3-66fa-4f4f-9c10-a71ac4161bf2" providerId="ADAL" clId="{D41257C0-ECFB-434E-ADFF-5B9830CA54AB}" dt="2024-11-07T09:01:13.188" v="1467" actId="1076"/>
          <ac:picMkLst>
            <pc:docMk/>
            <pc:sldMk cId="3164977845" sldId="1333"/>
            <ac:picMk id="6" creationId="{EB5E1AEE-C960-E71E-2232-C73447124A64}"/>
          </ac:picMkLst>
        </pc:picChg>
        <pc:picChg chg="add mod">
          <ac:chgData name="Rashmi Mishra" userId="6469e6c3-66fa-4f4f-9c10-a71ac4161bf2" providerId="ADAL" clId="{D41257C0-ECFB-434E-ADFF-5B9830CA54AB}" dt="2024-11-07T09:01:16.061" v="1468" actId="1076"/>
          <ac:picMkLst>
            <pc:docMk/>
            <pc:sldMk cId="3164977845" sldId="1333"/>
            <ac:picMk id="8" creationId="{1376277B-AA4A-5276-26C6-53EED59FDEC4}"/>
          </ac:picMkLst>
        </pc:picChg>
        <pc:picChg chg="add mod">
          <ac:chgData name="Rashmi Mishra" userId="6469e6c3-66fa-4f4f-9c10-a71ac4161bf2" providerId="ADAL" clId="{D41257C0-ECFB-434E-ADFF-5B9830CA54AB}" dt="2024-11-07T09:01:22.193" v="1469" actId="1076"/>
          <ac:picMkLst>
            <pc:docMk/>
            <pc:sldMk cId="3164977845" sldId="1333"/>
            <ac:picMk id="10" creationId="{3FDF210D-EA6B-4FDB-E3C1-A985F6680AE4}"/>
          </ac:picMkLst>
        </pc:picChg>
      </pc:sldChg>
      <pc:sldChg chg="addSp delSp modSp add mod modNotesTx">
        <pc:chgData name="Rashmi Mishra" userId="6469e6c3-66fa-4f4f-9c10-a71ac4161bf2" providerId="ADAL" clId="{D41257C0-ECFB-434E-ADFF-5B9830CA54AB}" dt="2024-11-07T11:30:09.159" v="3441" actId="1076"/>
        <pc:sldMkLst>
          <pc:docMk/>
          <pc:sldMk cId="75416808" sldId="1334"/>
        </pc:sldMkLst>
        <pc:spChg chg="mod">
          <ac:chgData name="Rashmi Mishra" userId="6469e6c3-66fa-4f4f-9c10-a71ac4161bf2" providerId="ADAL" clId="{D41257C0-ECFB-434E-ADFF-5B9830CA54AB}" dt="2024-11-07T09:38:48.728" v="1492" actId="14100"/>
          <ac:spMkLst>
            <pc:docMk/>
            <pc:sldMk cId="75416808" sldId="1334"/>
            <ac:spMk id="3" creationId="{D5D040BA-79D0-C859-84AB-5544302BAAB0}"/>
          </ac:spMkLst>
        </pc:spChg>
        <pc:spChg chg="mod">
          <ac:chgData name="Rashmi Mishra" userId="6469e6c3-66fa-4f4f-9c10-a71ac4161bf2" providerId="ADAL" clId="{D41257C0-ECFB-434E-ADFF-5B9830CA54AB}" dt="2024-11-07T11:30:09.159" v="3441" actId="1076"/>
          <ac:spMkLst>
            <pc:docMk/>
            <pc:sldMk cId="75416808" sldId="1334"/>
            <ac:spMk id="4" creationId="{6CC88D3B-CE41-ADC3-6F4B-7CC8C7E37A6B}"/>
          </ac:spMkLst>
        </pc:spChg>
        <pc:spChg chg="add del mod">
          <ac:chgData name="Rashmi Mishra" userId="6469e6c3-66fa-4f4f-9c10-a71ac4161bf2" providerId="ADAL" clId="{D41257C0-ECFB-434E-ADFF-5B9830CA54AB}" dt="2024-11-07T11:27:32.057" v="3411" actId="12084"/>
          <ac:spMkLst>
            <pc:docMk/>
            <pc:sldMk cId="75416808" sldId="1334"/>
            <ac:spMk id="5" creationId="{7CEADD77-AF7C-2239-878C-B316FBE7E179}"/>
          </ac:spMkLst>
        </pc:spChg>
        <pc:spChg chg="add del mod">
          <ac:chgData name="Rashmi Mishra" userId="6469e6c3-66fa-4f4f-9c10-a71ac4161bf2" providerId="ADAL" clId="{D41257C0-ECFB-434E-ADFF-5B9830CA54AB}" dt="2024-11-07T11:28:04.334" v="3416" actId="12084"/>
          <ac:spMkLst>
            <pc:docMk/>
            <pc:sldMk cId="75416808" sldId="1334"/>
            <ac:spMk id="7" creationId="{D0ACC2A1-1233-5B10-1660-5778D67F5007}"/>
          </ac:spMkLst>
        </pc:spChg>
        <pc:graphicFrameChg chg="add mod modGraphic">
          <ac:chgData name="Rashmi Mishra" userId="6469e6c3-66fa-4f4f-9c10-a71ac4161bf2" providerId="ADAL" clId="{D41257C0-ECFB-434E-ADFF-5B9830CA54AB}" dt="2024-11-07T11:30:03.020" v="3440" actId="403"/>
          <ac:graphicFrameMkLst>
            <pc:docMk/>
            <pc:sldMk cId="75416808" sldId="1334"/>
            <ac:graphicFrameMk id="8" creationId="{4C775BD8-C0DD-17B4-E0F7-30F5B87B43F0}"/>
          </ac:graphicFrameMkLst>
        </pc:graphicFrameChg>
        <pc:graphicFrameChg chg="add mod modGraphic">
          <ac:chgData name="Rashmi Mishra" userId="6469e6c3-66fa-4f4f-9c10-a71ac4161bf2" providerId="ADAL" clId="{D41257C0-ECFB-434E-ADFF-5B9830CA54AB}" dt="2024-11-07T11:29:50.703" v="3438" actId="14100"/>
          <ac:graphicFrameMkLst>
            <pc:docMk/>
            <pc:sldMk cId="75416808" sldId="1334"/>
            <ac:graphicFrameMk id="9" creationId="{332536CD-9A96-C05C-4E16-B0D42F3AC725}"/>
          </ac:graphicFrameMkLst>
        </pc:graphicFrameChg>
      </pc:sldChg>
      <pc:sldChg chg="addSp delSp modSp add mod modNotesTx">
        <pc:chgData name="Rashmi Mishra" userId="6469e6c3-66fa-4f4f-9c10-a71ac4161bf2" providerId="ADAL" clId="{D41257C0-ECFB-434E-ADFF-5B9830CA54AB}" dt="2024-11-07T11:31:11.041" v="3442"/>
        <pc:sldMkLst>
          <pc:docMk/>
          <pc:sldMk cId="3339518125" sldId="1335"/>
        </pc:sldMkLst>
        <pc:spChg chg="mod">
          <ac:chgData name="Rashmi Mishra" userId="6469e6c3-66fa-4f4f-9c10-a71ac4161bf2" providerId="ADAL" clId="{D41257C0-ECFB-434E-ADFF-5B9830CA54AB}" dt="2024-11-07T09:39:13.868" v="1495"/>
          <ac:spMkLst>
            <pc:docMk/>
            <pc:sldMk cId="3339518125" sldId="1335"/>
            <ac:spMk id="3" creationId="{02098E87-F326-142B-F773-3BAE9B84D391}"/>
          </ac:spMkLst>
        </pc:spChg>
        <pc:spChg chg="del mod">
          <ac:chgData name="Rashmi Mishra" userId="6469e6c3-66fa-4f4f-9c10-a71ac4161bf2" providerId="ADAL" clId="{D41257C0-ECFB-434E-ADFF-5B9830CA54AB}" dt="2024-11-07T09:41:04.900" v="1505" actId="12084"/>
          <ac:spMkLst>
            <pc:docMk/>
            <pc:sldMk cId="3339518125" sldId="1335"/>
            <ac:spMk id="4" creationId="{D9E56EDE-F9DD-7D25-9624-552C5BF4B4EC}"/>
          </ac:spMkLst>
        </pc:spChg>
        <pc:graphicFrameChg chg="add mod">
          <ac:chgData name="Rashmi Mishra" userId="6469e6c3-66fa-4f4f-9c10-a71ac4161bf2" providerId="ADAL" clId="{D41257C0-ECFB-434E-ADFF-5B9830CA54AB}" dt="2024-11-07T09:44:32.393" v="1515" actId="1076"/>
          <ac:graphicFrameMkLst>
            <pc:docMk/>
            <pc:sldMk cId="3339518125" sldId="1335"/>
            <ac:graphicFrameMk id="2" creationId="{54B60F8F-2228-B2A5-3893-008CD22D29ED}"/>
          </ac:graphicFrameMkLst>
        </pc:graphicFrameChg>
      </pc:sldChg>
      <pc:sldChg chg="addSp delSp modSp add mod modNotesTx">
        <pc:chgData name="Rashmi Mishra" userId="6469e6c3-66fa-4f4f-9c10-a71ac4161bf2" providerId="ADAL" clId="{D41257C0-ECFB-434E-ADFF-5B9830CA54AB}" dt="2024-11-07T11:31:42.065" v="3443"/>
        <pc:sldMkLst>
          <pc:docMk/>
          <pc:sldMk cId="2622121202" sldId="1336"/>
        </pc:sldMkLst>
        <pc:spChg chg="mod">
          <ac:chgData name="Rashmi Mishra" userId="6469e6c3-66fa-4f4f-9c10-a71ac4161bf2" providerId="ADAL" clId="{D41257C0-ECFB-434E-ADFF-5B9830CA54AB}" dt="2024-11-07T09:45:01.530" v="1516"/>
          <ac:spMkLst>
            <pc:docMk/>
            <pc:sldMk cId="2622121202" sldId="1336"/>
            <ac:spMk id="3" creationId="{20097023-E9FD-D4DC-CADE-194C53034311}"/>
          </ac:spMkLst>
        </pc:spChg>
        <pc:spChg chg="del mod">
          <ac:chgData name="Rashmi Mishra" userId="6469e6c3-66fa-4f4f-9c10-a71ac4161bf2" providerId="ADAL" clId="{D41257C0-ECFB-434E-ADFF-5B9830CA54AB}" dt="2024-11-07T09:46:12.028" v="1522" actId="12084"/>
          <ac:spMkLst>
            <pc:docMk/>
            <pc:sldMk cId="2622121202" sldId="1336"/>
            <ac:spMk id="4" creationId="{EF08EA86-69FB-E18B-FEC2-FE4BE030C002}"/>
          </ac:spMkLst>
        </pc:spChg>
        <pc:graphicFrameChg chg="add mod modGraphic">
          <ac:chgData name="Rashmi Mishra" userId="6469e6c3-66fa-4f4f-9c10-a71ac4161bf2" providerId="ADAL" clId="{D41257C0-ECFB-434E-ADFF-5B9830CA54AB}" dt="2024-11-07T09:46:44.780" v="1532" actId="113"/>
          <ac:graphicFrameMkLst>
            <pc:docMk/>
            <pc:sldMk cId="2622121202" sldId="1336"/>
            <ac:graphicFrameMk id="2" creationId="{44F5A090-788F-AC64-602E-BAC7318705DF}"/>
          </ac:graphicFrameMkLst>
        </pc:graphicFrameChg>
      </pc:sldChg>
      <pc:sldChg chg="addSp delSp modSp add mod modNotesTx">
        <pc:chgData name="Rashmi Mishra" userId="6469e6c3-66fa-4f4f-9c10-a71ac4161bf2" providerId="ADAL" clId="{D41257C0-ECFB-434E-ADFF-5B9830CA54AB}" dt="2024-11-07T11:52:10.188" v="3669" actId="478"/>
        <pc:sldMkLst>
          <pc:docMk/>
          <pc:sldMk cId="402959481" sldId="1337"/>
        </pc:sldMkLst>
        <pc:spChg chg="mod">
          <ac:chgData name="Rashmi Mishra" userId="6469e6c3-66fa-4f4f-9c10-a71ac4161bf2" providerId="ADAL" clId="{D41257C0-ECFB-434E-ADFF-5B9830CA54AB}" dt="2024-11-07T09:47:10.573" v="1536"/>
          <ac:spMkLst>
            <pc:docMk/>
            <pc:sldMk cId="402959481" sldId="1337"/>
            <ac:spMk id="3" creationId="{29C96550-FAEE-D029-8052-517F74EA1E0D}"/>
          </ac:spMkLst>
        </pc:spChg>
        <pc:spChg chg="del">
          <ac:chgData name="Rashmi Mishra" userId="6469e6c3-66fa-4f4f-9c10-a71ac4161bf2" providerId="ADAL" clId="{D41257C0-ECFB-434E-ADFF-5B9830CA54AB}" dt="2024-11-07T09:48:10.172" v="1540" actId="478"/>
          <ac:spMkLst>
            <pc:docMk/>
            <pc:sldMk cId="402959481" sldId="1337"/>
            <ac:spMk id="4" creationId="{B83BD1BD-3E41-C72A-AF25-777CCAC46CB7}"/>
          </ac:spMkLst>
        </pc:spChg>
        <pc:spChg chg="add mod">
          <ac:chgData name="Rashmi Mishra" userId="6469e6c3-66fa-4f4f-9c10-a71ac4161bf2" providerId="ADAL" clId="{D41257C0-ECFB-434E-ADFF-5B9830CA54AB}" dt="2024-11-07T11:51:27.985" v="3659" actId="14100"/>
          <ac:spMkLst>
            <pc:docMk/>
            <pc:sldMk cId="402959481" sldId="1337"/>
            <ac:spMk id="5" creationId="{2D2B43B4-228C-05CB-7BEE-A25F38F9E68F}"/>
          </ac:spMkLst>
        </pc:spChg>
        <pc:spChg chg="add mod">
          <ac:chgData name="Rashmi Mishra" userId="6469e6c3-66fa-4f4f-9c10-a71ac4161bf2" providerId="ADAL" clId="{D41257C0-ECFB-434E-ADFF-5B9830CA54AB}" dt="2024-11-07T09:49:16.856" v="1566" actId="1076"/>
          <ac:spMkLst>
            <pc:docMk/>
            <pc:sldMk cId="402959481" sldId="1337"/>
            <ac:spMk id="6" creationId="{6D741CDF-0B72-C0E9-865E-024304E65C34}"/>
          </ac:spMkLst>
        </pc:spChg>
        <pc:spChg chg="add mod">
          <ac:chgData name="Rashmi Mishra" userId="6469e6c3-66fa-4f4f-9c10-a71ac4161bf2" providerId="ADAL" clId="{D41257C0-ECFB-434E-ADFF-5B9830CA54AB}" dt="2024-11-07T09:49:16.856" v="1566" actId="1076"/>
          <ac:spMkLst>
            <pc:docMk/>
            <pc:sldMk cId="402959481" sldId="1337"/>
            <ac:spMk id="7" creationId="{120E9013-3D37-A780-5650-504C2FE19286}"/>
          </ac:spMkLst>
        </pc:spChg>
        <pc:spChg chg="add mod">
          <ac:chgData name="Rashmi Mishra" userId="6469e6c3-66fa-4f4f-9c10-a71ac4161bf2" providerId="ADAL" clId="{D41257C0-ECFB-434E-ADFF-5B9830CA54AB}" dt="2024-11-07T09:49:16.856" v="1566" actId="1076"/>
          <ac:spMkLst>
            <pc:docMk/>
            <pc:sldMk cId="402959481" sldId="1337"/>
            <ac:spMk id="8" creationId="{1C62BF35-C589-2420-2B48-7F8825DB18BA}"/>
          </ac:spMkLst>
        </pc:spChg>
        <pc:spChg chg="add del mod">
          <ac:chgData name="Rashmi Mishra" userId="6469e6c3-66fa-4f4f-9c10-a71ac4161bf2" providerId="ADAL" clId="{D41257C0-ECFB-434E-ADFF-5B9830CA54AB}" dt="2024-11-07T09:48:27.696" v="1542" actId="478"/>
          <ac:spMkLst>
            <pc:docMk/>
            <pc:sldMk cId="402959481" sldId="1337"/>
            <ac:spMk id="9" creationId="{D8CAEA4A-948B-D8E5-8EE5-D0FFB8C4C2CD}"/>
          </ac:spMkLst>
        </pc:spChg>
        <pc:spChg chg="add mod">
          <ac:chgData name="Rashmi Mishra" userId="6469e6c3-66fa-4f4f-9c10-a71ac4161bf2" providerId="ADAL" clId="{D41257C0-ECFB-434E-ADFF-5B9830CA54AB}" dt="2024-11-07T11:51:49.946" v="3665" actId="6549"/>
          <ac:spMkLst>
            <pc:docMk/>
            <pc:sldMk cId="402959481" sldId="1337"/>
            <ac:spMk id="10" creationId="{092043BF-D322-8E93-CF42-5C1DE6C5AEC2}"/>
          </ac:spMkLst>
        </pc:spChg>
        <pc:spChg chg="add del mod">
          <ac:chgData name="Rashmi Mishra" userId="6469e6c3-66fa-4f4f-9c10-a71ac4161bf2" providerId="ADAL" clId="{D41257C0-ECFB-434E-ADFF-5B9830CA54AB}" dt="2024-11-07T11:52:10.188" v="3669" actId="478"/>
          <ac:spMkLst>
            <pc:docMk/>
            <pc:sldMk cId="402959481" sldId="1337"/>
            <ac:spMk id="11" creationId="{02555B78-E8AE-20CC-8C16-4980F8BD3F68}"/>
          </ac:spMkLst>
        </pc:spChg>
        <pc:spChg chg="add del mod">
          <ac:chgData name="Rashmi Mishra" userId="6469e6c3-66fa-4f4f-9c10-a71ac4161bf2" providerId="ADAL" clId="{D41257C0-ECFB-434E-ADFF-5B9830CA54AB}" dt="2024-11-07T11:52:04.300" v="3667" actId="478"/>
          <ac:spMkLst>
            <pc:docMk/>
            <pc:sldMk cId="402959481" sldId="1337"/>
            <ac:spMk id="12" creationId="{448BE6B3-163B-6BA8-3B16-B0056D1C9344}"/>
          </ac:spMkLst>
        </pc:spChg>
        <pc:spChg chg="add del mod">
          <ac:chgData name="Rashmi Mishra" userId="6469e6c3-66fa-4f4f-9c10-a71ac4161bf2" providerId="ADAL" clId="{D41257C0-ECFB-434E-ADFF-5B9830CA54AB}" dt="2024-11-07T11:52:08.363" v="3668" actId="478"/>
          <ac:spMkLst>
            <pc:docMk/>
            <pc:sldMk cId="402959481" sldId="1337"/>
            <ac:spMk id="13" creationId="{D932F043-09F8-82A0-9372-7BA0965D7651}"/>
          </ac:spMkLst>
        </pc:spChg>
        <pc:spChg chg="add del mod">
          <ac:chgData name="Rashmi Mishra" userId="6469e6c3-66fa-4f4f-9c10-a71ac4161bf2" providerId="ADAL" clId="{D41257C0-ECFB-434E-ADFF-5B9830CA54AB}" dt="2024-11-07T09:48:40.828" v="1548" actId="478"/>
          <ac:spMkLst>
            <pc:docMk/>
            <pc:sldMk cId="402959481" sldId="1337"/>
            <ac:spMk id="14" creationId="{67F9CC49-AEFE-84E9-EB7E-4B3795DC6CBA}"/>
          </ac:spMkLst>
        </pc:spChg>
        <pc:spChg chg="add del mod">
          <ac:chgData name="Rashmi Mishra" userId="6469e6c3-66fa-4f4f-9c10-a71ac4161bf2" providerId="ADAL" clId="{D41257C0-ECFB-434E-ADFF-5B9830CA54AB}" dt="2024-11-07T09:48:48.186" v="1554" actId="478"/>
          <ac:spMkLst>
            <pc:docMk/>
            <pc:sldMk cId="402959481" sldId="1337"/>
            <ac:spMk id="15" creationId="{5FE17D79-9EEF-2106-5072-EC0B6F695F23}"/>
          </ac:spMkLst>
        </pc:spChg>
        <pc:spChg chg="add mod">
          <ac:chgData name="Rashmi Mishra" userId="6469e6c3-66fa-4f4f-9c10-a71ac4161bf2" providerId="ADAL" clId="{D41257C0-ECFB-434E-ADFF-5B9830CA54AB}" dt="2024-11-07T11:51:44.915" v="3664" actId="1076"/>
          <ac:spMkLst>
            <pc:docMk/>
            <pc:sldMk cId="402959481" sldId="1337"/>
            <ac:spMk id="16" creationId="{FAECD7CE-0C9F-7BFB-47B1-5FC529C366F8}"/>
          </ac:spMkLst>
        </pc:spChg>
        <pc:spChg chg="add mod">
          <ac:chgData name="Rashmi Mishra" userId="6469e6c3-66fa-4f4f-9c10-a71ac4161bf2" providerId="ADAL" clId="{D41257C0-ECFB-434E-ADFF-5B9830CA54AB}" dt="2024-11-07T11:51:31.775" v="3660" actId="1076"/>
          <ac:spMkLst>
            <pc:docMk/>
            <pc:sldMk cId="402959481" sldId="1337"/>
            <ac:spMk id="17" creationId="{C40A4655-851C-9E22-C042-C8FB8C1B2412}"/>
          </ac:spMkLst>
        </pc:spChg>
        <pc:spChg chg="add mod">
          <ac:chgData name="Rashmi Mishra" userId="6469e6c3-66fa-4f4f-9c10-a71ac4161bf2" providerId="ADAL" clId="{D41257C0-ECFB-434E-ADFF-5B9830CA54AB}" dt="2024-11-07T11:51:37.673" v="3661" actId="1076"/>
          <ac:spMkLst>
            <pc:docMk/>
            <pc:sldMk cId="402959481" sldId="1337"/>
            <ac:spMk id="18" creationId="{EB6D47DC-AACF-07A7-D90F-2AA6FCAAD25E}"/>
          </ac:spMkLst>
        </pc:spChg>
        <pc:spChg chg="add del mod">
          <ac:chgData name="Rashmi Mishra" userId="6469e6c3-66fa-4f4f-9c10-a71ac4161bf2" providerId="ADAL" clId="{D41257C0-ECFB-434E-ADFF-5B9830CA54AB}" dt="2024-11-07T09:48:54.106" v="1558" actId="478"/>
          <ac:spMkLst>
            <pc:docMk/>
            <pc:sldMk cId="402959481" sldId="1337"/>
            <ac:spMk id="19" creationId="{EEC4D72C-91DF-9B77-2E5D-4E8E573549E8}"/>
          </ac:spMkLst>
        </pc:spChg>
        <pc:spChg chg="add del mod">
          <ac:chgData name="Rashmi Mishra" userId="6469e6c3-66fa-4f4f-9c10-a71ac4161bf2" providerId="ADAL" clId="{D41257C0-ECFB-434E-ADFF-5B9830CA54AB}" dt="2024-11-07T09:48:59.372" v="1563" actId="478"/>
          <ac:spMkLst>
            <pc:docMk/>
            <pc:sldMk cId="402959481" sldId="1337"/>
            <ac:spMk id="20" creationId="{8867BB3D-F006-FBD6-6F3E-87A575F2A960}"/>
          </ac:spMkLst>
        </pc:spChg>
        <pc:spChg chg="add mod">
          <ac:chgData name="Rashmi Mishra" userId="6469e6c3-66fa-4f4f-9c10-a71ac4161bf2" providerId="ADAL" clId="{D41257C0-ECFB-434E-ADFF-5B9830CA54AB}" dt="2024-11-07T11:51:20.702" v="3657"/>
          <ac:spMkLst>
            <pc:docMk/>
            <pc:sldMk cId="402959481" sldId="1337"/>
            <ac:spMk id="21" creationId="{7CFAC815-6839-E28A-1F2B-C97924C37AC1}"/>
          </ac:spMkLst>
        </pc:spChg>
        <pc:spChg chg="add mod">
          <ac:chgData name="Rashmi Mishra" userId="6469e6c3-66fa-4f4f-9c10-a71ac4161bf2" providerId="ADAL" clId="{D41257C0-ECFB-434E-ADFF-5B9830CA54AB}" dt="2024-11-07T11:51:20.702" v="3657"/>
          <ac:spMkLst>
            <pc:docMk/>
            <pc:sldMk cId="402959481" sldId="1337"/>
            <ac:spMk id="22" creationId="{4FCA6AF0-9E64-39E6-81D4-AB25A99FADD6}"/>
          </ac:spMkLst>
        </pc:spChg>
        <pc:spChg chg="add mod">
          <ac:chgData name="Rashmi Mishra" userId="6469e6c3-66fa-4f4f-9c10-a71ac4161bf2" providerId="ADAL" clId="{D41257C0-ECFB-434E-ADFF-5B9830CA54AB}" dt="2024-11-07T11:51:59.171" v="3666" actId="571"/>
          <ac:spMkLst>
            <pc:docMk/>
            <pc:sldMk cId="402959481" sldId="1337"/>
            <ac:spMk id="24" creationId="{3F1F3465-B584-B742-93CB-517985149263}"/>
          </ac:spMkLst>
        </pc:spChg>
        <pc:spChg chg="add mod">
          <ac:chgData name="Rashmi Mishra" userId="6469e6c3-66fa-4f4f-9c10-a71ac4161bf2" providerId="ADAL" clId="{D41257C0-ECFB-434E-ADFF-5B9830CA54AB}" dt="2024-11-07T11:51:59.171" v="3666" actId="571"/>
          <ac:spMkLst>
            <pc:docMk/>
            <pc:sldMk cId="402959481" sldId="1337"/>
            <ac:spMk id="25" creationId="{6003D6A8-994E-8356-6B7F-6748EC717D97}"/>
          </ac:spMkLst>
        </pc:spChg>
        <pc:spChg chg="add mod">
          <ac:chgData name="Rashmi Mishra" userId="6469e6c3-66fa-4f4f-9c10-a71ac4161bf2" providerId="ADAL" clId="{D41257C0-ECFB-434E-ADFF-5B9830CA54AB}" dt="2024-11-07T11:51:59.171" v="3666" actId="571"/>
          <ac:spMkLst>
            <pc:docMk/>
            <pc:sldMk cId="402959481" sldId="1337"/>
            <ac:spMk id="26" creationId="{04ADE35B-2D4B-559A-DC9A-CFA9A40E8D45}"/>
          </ac:spMkLst>
        </pc:spChg>
        <pc:picChg chg="add mod">
          <ac:chgData name="Rashmi Mishra" userId="6469e6c3-66fa-4f4f-9c10-a71ac4161bf2" providerId="ADAL" clId="{D41257C0-ECFB-434E-ADFF-5B9830CA54AB}" dt="2024-11-07T09:47:39.704" v="1538" actId="1076"/>
          <ac:picMkLst>
            <pc:docMk/>
            <pc:sldMk cId="402959481" sldId="1337"/>
            <ac:picMk id="2" creationId="{81FA6B11-FCEC-3BF3-26C4-8363BD7C8201}"/>
          </ac:picMkLst>
        </pc:picChg>
        <pc:cxnChg chg="add mod">
          <ac:chgData name="Rashmi Mishra" userId="6469e6c3-66fa-4f4f-9c10-a71ac4161bf2" providerId="ADAL" clId="{D41257C0-ECFB-434E-ADFF-5B9830CA54AB}" dt="2024-11-07T11:51:20.702" v="3657"/>
          <ac:cxnSpMkLst>
            <pc:docMk/>
            <pc:sldMk cId="402959481" sldId="1337"/>
            <ac:cxnSpMk id="23" creationId="{44892250-B546-EAA3-FF83-54804E413184}"/>
          </ac:cxnSpMkLst>
        </pc:cxnChg>
      </pc:sldChg>
      <pc:sldChg chg="addSp delSp modSp add mod modNotesTx">
        <pc:chgData name="Rashmi Mishra" userId="6469e6c3-66fa-4f4f-9c10-a71ac4161bf2" providerId="ADAL" clId="{D41257C0-ECFB-434E-ADFF-5B9830CA54AB}" dt="2024-11-07T11:52:15.044" v="3670"/>
        <pc:sldMkLst>
          <pc:docMk/>
          <pc:sldMk cId="2967600957" sldId="1338"/>
        </pc:sldMkLst>
        <pc:spChg chg="add del mod">
          <ac:chgData name="Rashmi Mishra" userId="6469e6c3-66fa-4f4f-9c10-a71ac4161bf2" providerId="ADAL" clId="{D41257C0-ECFB-434E-ADFF-5B9830CA54AB}" dt="2024-11-07T09:51:28.766" v="1590" actId="21"/>
          <ac:spMkLst>
            <pc:docMk/>
            <pc:sldMk cId="2967600957" sldId="1338"/>
            <ac:spMk id="3" creationId="{456E63AF-1D9A-8207-6BAC-0C1B2385BA1B}"/>
          </ac:spMkLst>
        </pc:spChg>
        <pc:spChg chg="add del">
          <ac:chgData name="Rashmi Mishra" userId="6469e6c3-66fa-4f4f-9c10-a71ac4161bf2" providerId="ADAL" clId="{D41257C0-ECFB-434E-ADFF-5B9830CA54AB}" dt="2024-11-07T09:52:20.763" v="1617" actId="478"/>
          <ac:spMkLst>
            <pc:docMk/>
            <pc:sldMk cId="2967600957" sldId="1338"/>
            <ac:spMk id="4" creationId="{EE12DCC3-0EB4-B0D7-4854-30A7CA634941}"/>
          </ac:spMkLst>
        </pc:spChg>
        <pc:spChg chg="add del mod">
          <ac:chgData name="Rashmi Mishra" userId="6469e6c3-66fa-4f4f-9c10-a71ac4161bf2" providerId="ADAL" clId="{D41257C0-ECFB-434E-ADFF-5B9830CA54AB}" dt="2024-11-07T09:52:09.939" v="1612" actId="478"/>
          <ac:spMkLst>
            <pc:docMk/>
            <pc:sldMk cId="2967600957" sldId="1338"/>
            <ac:spMk id="6" creationId="{3CB907CE-0AC1-7A32-C3D2-64518845C031}"/>
          </ac:spMkLst>
        </pc:spChg>
        <pc:spChg chg="add del mod">
          <ac:chgData name="Rashmi Mishra" userId="6469e6c3-66fa-4f4f-9c10-a71ac4161bf2" providerId="ADAL" clId="{D41257C0-ECFB-434E-ADFF-5B9830CA54AB}" dt="2024-11-07T09:52:53.768" v="1626" actId="113"/>
          <ac:spMkLst>
            <pc:docMk/>
            <pc:sldMk cId="2967600957" sldId="1338"/>
            <ac:spMk id="7" creationId="{93BFE929-EFB0-363B-84B4-C1376161680A}"/>
          </ac:spMkLst>
        </pc:spChg>
        <pc:spChg chg="add del mod">
          <ac:chgData name="Rashmi Mishra" userId="6469e6c3-66fa-4f4f-9c10-a71ac4161bf2" providerId="ADAL" clId="{D41257C0-ECFB-434E-ADFF-5B9830CA54AB}" dt="2024-11-07T09:51:32.816" v="1592" actId="478"/>
          <ac:spMkLst>
            <pc:docMk/>
            <pc:sldMk cId="2967600957" sldId="1338"/>
            <ac:spMk id="9" creationId="{E1BC562F-D01D-65DE-E459-712A55FCDD8D}"/>
          </ac:spMkLst>
        </pc:spChg>
        <pc:spChg chg="add del mod">
          <ac:chgData name="Rashmi Mishra" userId="6469e6c3-66fa-4f4f-9c10-a71ac4161bf2" providerId="ADAL" clId="{D41257C0-ECFB-434E-ADFF-5B9830CA54AB}" dt="2024-11-07T09:51:41.273" v="1597" actId="478"/>
          <ac:spMkLst>
            <pc:docMk/>
            <pc:sldMk cId="2967600957" sldId="1338"/>
            <ac:spMk id="10" creationId="{BACBD0A1-1688-00EC-61D6-DB3AD6A12FE5}"/>
          </ac:spMkLst>
        </pc:spChg>
        <pc:spChg chg="add del mod">
          <ac:chgData name="Rashmi Mishra" userId="6469e6c3-66fa-4f4f-9c10-a71ac4161bf2" providerId="ADAL" clId="{D41257C0-ECFB-434E-ADFF-5B9830CA54AB}" dt="2024-11-07T09:51:46.674" v="1601" actId="478"/>
          <ac:spMkLst>
            <pc:docMk/>
            <pc:sldMk cId="2967600957" sldId="1338"/>
            <ac:spMk id="12" creationId="{9C09D623-C57A-34A6-E03B-68826C3AB0E7}"/>
          </ac:spMkLst>
        </pc:spChg>
        <pc:spChg chg="add del mod">
          <ac:chgData name="Rashmi Mishra" userId="6469e6c3-66fa-4f4f-9c10-a71ac4161bf2" providerId="ADAL" clId="{D41257C0-ECFB-434E-ADFF-5B9830CA54AB}" dt="2024-11-07T09:51:55.188" v="1607" actId="478"/>
          <ac:spMkLst>
            <pc:docMk/>
            <pc:sldMk cId="2967600957" sldId="1338"/>
            <ac:spMk id="13" creationId="{84501007-42C1-F2E6-5970-982A888F7DEE}"/>
          </ac:spMkLst>
        </pc:spChg>
        <pc:spChg chg="add mod">
          <ac:chgData name="Rashmi Mishra" userId="6469e6c3-66fa-4f4f-9c10-a71ac4161bf2" providerId="ADAL" clId="{D41257C0-ECFB-434E-ADFF-5B9830CA54AB}" dt="2024-11-07T11:52:15.044" v="3670"/>
          <ac:spMkLst>
            <pc:docMk/>
            <pc:sldMk cId="2967600957" sldId="1338"/>
            <ac:spMk id="16" creationId="{BF39432D-168B-ACA6-A6DC-A6252BA2A67F}"/>
          </ac:spMkLst>
        </pc:spChg>
        <pc:spChg chg="add mod">
          <ac:chgData name="Rashmi Mishra" userId="6469e6c3-66fa-4f4f-9c10-a71ac4161bf2" providerId="ADAL" clId="{D41257C0-ECFB-434E-ADFF-5B9830CA54AB}" dt="2024-11-07T11:52:15.044" v="3670"/>
          <ac:spMkLst>
            <pc:docMk/>
            <pc:sldMk cId="2967600957" sldId="1338"/>
            <ac:spMk id="17" creationId="{2EAD4E49-B23A-8A8B-1F67-D62ACD4DA787}"/>
          </ac:spMkLst>
        </pc:spChg>
        <pc:picChg chg="add del mod">
          <ac:chgData name="Rashmi Mishra" userId="6469e6c3-66fa-4f4f-9c10-a71ac4161bf2" providerId="ADAL" clId="{D41257C0-ECFB-434E-ADFF-5B9830CA54AB}" dt="2024-11-07T09:51:28.766" v="1590" actId="21"/>
          <ac:picMkLst>
            <pc:docMk/>
            <pc:sldMk cId="2967600957" sldId="1338"/>
            <ac:picMk id="2" creationId="{8414678C-4950-6DB7-C336-A89B6249AE26}"/>
          </ac:picMkLst>
        </pc:picChg>
        <pc:picChg chg="add del mod">
          <ac:chgData name="Rashmi Mishra" userId="6469e6c3-66fa-4f4f-9c10-a71ac4161bf2" providerId="ADAL" clId="{D41257C0-ECFB-434E-ADFF-5B9830CA54AB}" dt="2024-11-07T09:51:28.766" v="1590" actId="21"/>
          <ac:picMkLst>
            <pc:docMk/>
            <pc:sldMk cId="2967600957" sldId="1338"/>
            <ac:picMk id="5" creationId="{4DF03923-F849-D00C-12E8-B4ACE1568B55}"/>
          </ac:picMkLst>
        </pc:picChg>
        <pc:picChg chg="add del mod">
          <ac:chgData name="Rashmi Mishra" userId="6469e6c3-66fa-4f4f-9c10-a71ac4161bf2" providerId="ADAL" clId="{D41257C0-ECFB-434E-ADFF-5B9830CA54AB}" dt="2024-11-07T09:51:28.766" v="1590" actId="21"/>
          <ac:picMkLst>
            <pc:docMk/>
            <pc:sldMk cId="2967600957" sldId="1338"/>
            <ac:picMk id="8" creationId="{366B73B5-F37F-E710-8D63-12E097C8E93A}"/>
          </ac:picMkLst>
        </pc:picChg>
        <pc:picChg chg="add del mod">
          <ac:chgData name="Rashmi Mishra" userId="6469e6c3-66fa-4f4f-9c10-a71ac4161bf2" providerId="ADAL" clId="{D41257C0-ECFB-434E-ADFF-5B9830CA54AB}" dt="2024-11-07T09:51:28.766" v="1590" actId="21"/>
          <ac:picMkLst>
            <pc:docMk/>
            <pc:sldMk cId="2967600957" sldId="1338"/>
            <ac:picMk id="11" creationId="{0E396909-821A-468C-AA64-49A73E822AA4}"/>
          </ac:picMkLst>
        </pc:picChg>
        <pc:picChg chg="add mod">
          <ac:chgData name="Rashmi Mishra" userId="6469e6c3-66fa-4f4f-9c10-a71ac4161bf2" providerId="ADAL" clId="{D41257C0-ECFB-434E-ADFF-5B9830CA54AB}" dt="2024-11-07T09:51:00.650" v="1586" actId="571"/>
          <ac:picMkLst>
            <pc:docMk/>
            <pc:sldMk cId="2967600957" sldId="1338"/>
            <ac:picMk id="14" creationId="{9DBB42F0-C94D-FA73-9BCC-3A6696B824B3}"/>
          </ac:picMkLst>
        </pc:picChg>
        <pc:picChg chg="add mod">
          <ac:chgData name="Rashmi Mishra" userId="6469e6c3-66fa-4f4f-9c10-a71ac4161bf2" providerId="ADAL" clId="{D41257C0-ECFB-434E-ADFF-5B9830CA54AB}" dt="2024-11-07T09:51:00.650" v="1586" actId="571"/>
          <ac:picMkLst>
            <pc:docMk/>
            <pc:sldMk cId="2967600957" sldId="1338"/>
            <ac:picMk id="15" creationId="{A5F2EFFE-9D6D-C0B6-9D9D-7A3371E4006A}"/>
          </ac:picMkLst>
        </pc:picChg>
        <pc:cxnChg chg="add mod">
          <ac:chgData name="Rashmi Mishra" userId="6469e6c3-66fa-4f4f-9c10-a71ac4161bf2" providerId="ADAL" clId="{D41257C0-ECFB-434E-ADFF-5B9830CA54AB}" dt="2024-11-07T11:52:15.044" v="3670"/>
          <ac:cxnSpMkLst>
            <pc:docMk/>
            <pc:sldMk cId="2967600957" sldId="1338"/>
            <ac:cxnSpMk id="18" creationId="{B4927A3E-E1F2-5D26-489C-679542830892}"/>
          </ac:cxnSpMkLst>
        </pc:cxnChg>
      </pc:sldChg>
      <pc:sldChg chg="addSp delSp modSp add mod modNotesTx">
        <pc:chgData name="Rashmi Mishra" userId="6469e6c3-66fa-4f4f-9c10-a71ac4161bf2" providerId="ADAL" clId="{D41257C0-ECFB-434E-ADFF-5B9830CA54AB}" dt="2024-11-07T11:52:22.348" v="3672" actId="1076"/>
        <pc:sldMkLst>
          <pc:docMk/>
          <pc:sldMk cId="2426569727" sldId="1339"/>
        </pc:sldMkLst>
        <pc:spChg chg="add del mod">
          <ac:chgData name="Rashmi Mishra" userId="6469e6c3-66fa-4f4f-9c10-a71ac4161bf2" providerId="ADAL" clId="{D41257C0-ECFB-434E-ADFF-5B9830CA54AB}" dt="2024-11-07T09:55:17.526" v="1648" actId="21"/>
          <ac:spMkLst>
            <pc:docMk/>
            <pc:sldMk cId="2426569727" sldId="1339"/>
            <ac:spMk id="3" creationId="{42141DCF-843A-7DD0-A296-63FE749DF1D6}"/>
          </ac:spMkLst>
        </pc:spChg>
        <pc:spChg chg="del">
          <ac:chgData name="Rashmi Mishra" userId="6469e6c3-66fa-4f4f-9c10-a71ac4161bf2" providerId="ADAL" clId="{D41257C0-ECFB-434E-ADFF-5B9830CA54AB}" dt="2024-11-07T09:54:36.813" v="1632" actId="478"/>
          <ac:spMkLst>
            <pc:docMk/>
            <pc:sldMk cId="2426569727" sldId="1339"/>
            <ac:spMk id="4" creationId="{6D4A43DA-187C-4B4A-75E9-B67C83253983}"/>
          </ac:spMkLst>
        </pc:spChg>
        <pc:spChg chg="add del mod">
          <ac:chgData name="Rashmi Mishra" userId="6469e6c3-66fa-4f4f-9c10-a71ac4161bf2" providerId="ADAL" clId="{D41257C0-ECFB-434E-ADFF-5B9830CA54AB}" dt="2024-11-07T09:55:17.526" v="1648" actId="21"/>
          <ac:spMkLst>
            <pc:docMk/>
            <pc:sldMk cId="2426569727" sldId="1339"/>
            <ac:spMk id="5" creationId="{49F4E7B8-5AF3-05C0-0195-8555C84B0DEE}"/>
          </ac:spMkLst>
        </pc:spChg>
        <pc:spChg chg="add del mod">
          <ac:chgData name="Rashmi Mishra" userId="6469e6c3-66fa-4f4f-9c10-a71ac4161bf2" providerId="ADAL" clId="{D41257C0-ECFB-434E-ADFF-5B9830CA54AB}" dt="2024-11-07T09:55:17.526" v="1648" actId="21"/>
          <ac:spMkLst>
            <pc:docMk/>
            <pc:sldMk cId="2426569727" sldId="1339"/>
            <ac:spMk id="6" creationId="{45C3D45D-84F1-0722-8484-D2686F288B33}"/>
          </ac:spMkLst>
        </pc:spChg>
        <pc:spChg chg="add del mod">
          <ac:chgData name="Rashmi Mishra" userId="6469e6c3-66fa-4f4f-9c10-a71ac4161bf2" providerId="ADAL" clId="{D41257C0-ECFB-434E-ADFF-5B9830CA54AB}" dt="2024-11-07T09:55:17.526" v="1648" actId="21"/>
          <ac:spMkLst>
            <pc:docMk/>
            <pc:sldMk cId="2426569727" sldId="1339"/>
            <ac:spMk id="7" creationId="{6D4A58E1-D3AD-D431-2F2F-1D4C28BDDD6F}"/>
          </ac:spMkLst>
        </pc:spChg>
        <pc:spChg chg="add del mod">
          <ac:chgData name="Rashmi Mishra" userId="6469e6c3-66fa-4f4f-9c10-a71ac4161bf2" providerId="ADAL" clId="{D41257C0-ECFB-434E-ADFF-5B9830CA54AB}" dt="2024-11-07T09:55:17.526" v="1648" actId="21"/>
          <ac:spMkLst>
            <pc:docMk/>
            <pc:sldMk cId="2426569727" sldId="1339"/>
            <ac:spMk id="8" creationId="{E360304A-B25F-A748-4EA1-EF919C1C8403}"/>
          </ac:spMkLst>
        </pc:spChg>
        <pc:spChg chg="add del mod">
          <ac:chgData name="Rashmi Mishra" userId="6469e6c3-66fa-4f4f-9c10-a71ac4161bf2" providerId="ADAL" clId="{D41257C0-ECFB-434E-ADFF-5B9830CA54AB}" dt="2024-11-07T09:55:06.541" v="1642" actId="478"/>
          <ac:spMkLst>
            <pc:docMk/>
            <pc:sldMk cId="2426569727" sldId="1339"/>
            <ac:spMk id="9" creationId="{5BAAB656-4E3D-8107-E077-532C53889185}"/>
          </ac:spMkLst>
        </pc:spChg>
        <pc:spChg chg="add del mod">
          <ac:chgData name="Rashmi Mishra" userId="6469e6c3-66fa-4f4f-9c10-a71ac4161bf2" providerId="ADAL" clId="{D41257C0-ECFB-434E-ADFF-5B9830CA54AB}" dt="2024-11-07T09:55:59.585" v="1664" actId="113"/>
          <ac:spMkLst>
            <pc:docMk/>
            <pc:sldMk cId="2426569727" sldId="1339"/>
            <ac:spMk id="10" creationId="{F3E6DDFA-6CDE-E4EB-392D-DD7D6A72C159}"/>
          </ac:spMkLst>
        </pc:spChg>
        <pc:spChg chg="add del mod">
          <ac:chgData name="Rashmi Mishra" userId="6469e6c3-66fa-4f4f-9c10-a71ac4161bf2" providerId="ADAL" clId="{D41257C0-ECFB-434E-ADFF-5B9830CA54AB}" dt="2024-11-07T09:55:17.526" v="1648" actId="21"/>
          <ac:spMkLst>
            <pc:docMk/>
            <pc:sldMk cId="2426569727" sldId="1339"/>
            <ac:spMk id="11" creationId="{E8CBAC4A-493B-1FF5-3818-15D53547015B}"/>
          </ac:spMkLst>
        </pc:spChg>
        <pc:spChg chg="add del mod">
          <ac:chgData name="Rashmi Mishra" userId="6469e6c3-66fa-4f4f-9c10-a71ac4161bf2" providerId="ADAL" clId="{D41257C0-ECFB-434E-ADFF-5B9830CA54AB}" dt="2024-11-07T09:55:17.526" v="1648" actId="21"/>
          <ac:spMkLst>
            <pc:docMk/>
            <pc:sldMk cId="2426569727" sldId="1339"/>
            <ac:spMk id="12" creationId="{B374799F-39E3-CA25-E158-1CA1F1F51C24}"/>
          </ac:spMkLst>
        </pc:spChg>
        <pc:spChg chg="add del mod">
          <ac:chgData name="Rashmi Mishra" userId="6469e6c3-66fa-4f4f-9c10-a71ac4161bf2" providerId="ADAL" clId="{D41257C0-ECFB-434E-ADFF-5B9830CA54AB}" dt="2024-11-07T09:55:17.526" v="1648" actId="21"/>
          <ac:spMkLst>
            <pc:docMk/>
            <pc:sldMk cId="2426569727" sldId="1339"/>
            <ac:spMk id="13" creationId="{2057901F-B6EF-9E2B-8CCF-10F87D869FC8}"/>
          </ac:spMkLst>
        </pc:spChg>
        <pc:spChg chg="add del mod">
          <ac:chgData name="Rashmi Mishra" userId="6469e6c3-66fa-4f4f-9c10-a71ac4161bf2" providerId="ADAL" clId="{D41257C0-ECFB-434E-ADFF-5B9830CA54AB}" dt="2024-11-07T09:55:21.462" v="1650" actId="478"/>
          <ac:spMkLst>
            <pc:docMk/>
            <pc:sldMk cId="2426569727" sldId="1339"/>
            <ac:spMk id="14" creationId="{6E00A177-FF03-5FB2-39F3-177016561C0B}"/>
          </ac:spMkLst>
        </pc:spChg>
        <pc:spChg chg="add del mod">
          <ac:chgData name="Rashmi Mishra" userId="6469e6c3-66fa-4f4f-9c10-a71ac4161bf2" providerId="ADAL" clId="{D41257C0-ECFB-434E-ADFF-5B9830CA54AB}" dt="2024-11-07T11:52:22.348" v="3672" actId="1076"/>
          <ac:spMkLst>
            <pc:docMk/>
            <pc:sldMk cId="2426569727" sldId="1339"/>
            <ac:spMk id="15" creationId="{5037AF63-181A-47C5-D33C-B4787C35138C}"/>
          </ac:spMkLst>
        </pc:spChg>
        <pc:spChg chg="add del mod">
          <ac:chgData name="Rashmi Mishra" userId="6469e6c3-66fa-4f4f-9c10-a71ac4161bf2" providerId="ADAL" clId="{D41257C0-ECFB-434E-ADFF-5B9830CA54AB}" dt="2024-11-07T09:55:17.526" v="1648" actId="21"/>
          <ac:spMkLst>
            <pc:docMk/>
            <pc:sldMk cId="2426569727" sldId="1339"/>
            <ac:spMk id="16" creationId="{0A9B1DFF-126D-4224-AA28-B44AFD6B214F}"/>
          </ac:spMkLst>
        </pc:spChg>
        <pc:spChg chg="add del mod">
          <ac:chgData name="Rashmi Mishra" userId="6469e6c3-66fa-4f4f-9c10-a71ac4161bf2" providerId="ADAL" clId="{D41257C0-ECFB-434E-ADFF-5B9830CA54AB}" dt="2024-11-07T09:55:17.526" v="1648" actId="21"/>
          <ac:spMkLst>
            <pc:docMk/>
            <pc:sldMk cId="2426569727" sldId="1339"/>
            <ac:spMk id="17" creationId="{A6302171-EE9A-4AE3-AD69-B06CCF6A01C4}"/>
          </ac:spMkLst>
        </pc:spChg>
        <pc:spChg chg="add del mod">
          <ac:chgData name="Rashmi Mishra" userId="6469e6c3-66fa-4f4f-9c10-a71ac4161bf2" providerId="ADAL" clId="{D41257C0-ECFB-434E-ADFF-5B9830CA54AB}" dt="2024-11-07T09:55:17.526" v="1648" actId="21"/>
          <ac:spMkLst>
            <pc:docMk/>
            <pc:sldMk cId="2426569727" sldId="1339"/>
            <ac:spMk id="18" creationId="{266E7B2A-C864-6CBD-1237-DE0FADC5F862}"/>
          </ac:spMkLst>
        </pc:spChg>
        <pc:spChg chg="add del mod">
          <ac:chgData name="Rashmi Mishra" userId="6469e6c3-66fa-4f4f-9c10-a71ac4161bf2" providerId="ADAL" clId="{D41257C0-ECFB-434E-ADFF-5B9830CA54AB}" dt="2024-11-07T09:55:32.654" v="1656" actId="478"/>
          <ac:spMkLst>
            <pc:docMk/>
            <pc:sldMk cId="2426569727" sldId="1339"/>
            <ac:spMk id="19" creationId="{7F043E0D-7118-1F2E-4901-1646485D3FE3}"/>
          </ac:spMkLst>
        </pc:spChg>
        <pc:spChg chg="add del mod">
          <ac:chgData name="Rashmi Mishra" userId="6469e6c3-66fa-4f4f-9c10-a71ac4161bf2" providerId="ADAL" clId="{D41257C0-ECFB-434E-ADFF-5B9830CA54AB}" dt="2024-11-07T09:56:04.406" v="1666" actId="113"/>
          <ac:spMkLst>
            <pc:docMk/>
            <pc:sldMk cId="2426569727" sldId="1339"/>
            <ac:spMk id="20" creationId="{E1FF10C6-86F5-4F09-94C1-C5F9AE56985C}"/>
          </ac:spMkLst>
        </pc:spChg>
        <pc:spChg chg="add mod">
          <ac:chgData name="Rashmi Mishra" userId="6469e6c3-66fa-4f4f-9c10-a71ac4161bf2" providerId="ADAL" clId="{D41257C0-ECFB-434E-ADFF-5B9830CA54AB}" dt="2024-11-07T11:52:18.325" v="3671"/>
          <ac:spMkLst>
            <pc:docMk/>
            <pc:sldMk cId="2426569727" sldId="1339"/>
            <ac:spMk id="21" creationId="{F68B8BB9-91F2-C95A-0554-CEE33FB8D7C7}"/>
          </ac:spMkLst>
        </pc:spChg>
        <pc:spChg chg="add mod">
          <ac:chgData name="Rashmi Mishra" userId="6469e6c3-66fa-4f4f-9c10-a71ac4161bf2" providerId="ADAL" clId="{D41257C0-ECFB-434E-ADFF-5B9830CA54AB}" dt="2024-11-07T11:52:18.325" v="3671"/>
          <ac:spMkLst>
            <pc:docMk/>
            <pc:sldMk cId="2426569727" sldId="1339"/>
            <ac:spMk id="22" creationId="{B573D8CE-482A-6D8F-07E1-53F44DC3993C}"/>
          </ac:spMkLst>
        </pc:spChg>
        <pc:picChg chg="add del mod">
          <ac:chgData name="Rashmi Mishra" userId="6469e6c3-66fa-4f4f-9c10-a71ac4161bf2" providerId="ADAL" clId="{D41257C0-ECFB-434E-ADFF-5B9830CA54AB}" dt="2024-11-07T09:55:17.526" v="1648" actId="21"/>
          <ac:picMkLst>
            <pc:docMk/>
            <pc:sldMk cId="2426569727" sldId="1339"/>
            <ac:picMk id="2" creationId="{00000000-0000-0000-0000-000000000000}"/>
          </ac:picMkLst>
        </pc:picChg>
        <pc:cxnChg chg="add mod">
          <ac:chgData name="Rashmi Mishra" userId="6469e6c3-66fa-4f4f-9c10-a71ac4161bf2" providerId="ADAL" clId="{D41257C0-ECFB-434E-ADFF-5B9830CA54AB}" dt="2024-11-07T11:52:18.325" v="3671"/>
          <ac:cxnSpMkLst>
            <pc:docMk/>
            <pc:sldMk cId="2426569727" sldId="1339"/>
            <ac:cxnSpMk id="23" creationId="{1E96F16D-9F14-8C58-814F-34E4F3319353}"/>
          </ac:cxnSpMkLst>
        </pc:cxnChg>
      </pc:sldChg>
      <pc:sldChg chg="addSp delSp modSp add mod modNotesTx">
        <pc:chgData name="Rashmi Mishra" userId="6469e6c3-66fa-4f4f-9c10-a71ac4161bf2" providerId="ADAL" clId="{D41257C0-ECFB-434E-ADFF-5B9830CA54AB}" dt="2024-11-07T11:34:36.020" v="3454" actId="20577"/>
        <pc:sldMkLst>
          <pc:docMk/>
          <pc:sldMk cId="3342867824" sldId="1340"/>
        </pc:sldMkLst>
        <pc:spChg chg="add mod">
          <ac:chgData name="Rashmi Mishra" userId="6469e6c3-66fa-4f4f-9c10-a71ac4161bf2" providerId="ADAL" clId="{D41257C0-ECFB-434E-ADFF-5B9830CA54AB}" dt="2024-11-07T09:56:48.363" v="1670" actId="1076"/>
          <ac:spMkLst>
            <pc:docMk/>
            <pc:sldMk cId="3342867824" sldId="1340"/>
            <ac:spMk id="2" creationId="{19A16925-0F60-050A-4C01-0DAF55F910B4}"/>
          </ac:spMkLst>
        </pc:spChg>
        <pc:spChg chg="mod">
          <ac:chgData name="Rashmi Mishra" userId="6469e6c3-66fa-4f4f-9c10-a71ac4161bf2" providerId="ADAL" clId="{D41257C0-ECFB-434E-ADFF-5B9830CA54AB}" dt="2024-11-07T09:56:29.510" v="1667"/>
          <ac:spMkLst>
            <pc:docMk/>
            <pc:sldMk cId="3342867824" sldId="1340"/>
            <ac:spMk id="3" creationId="{DF4E3F19-BA17-CB1A-3D65-98417D208013}"/>
          </ac:spMkLst>
        </pc:spChg>
        <pc:spChg chg="del">
          <ac:chgData name="Rashmi Mishra" userId="6469e6c3-66fa-4f4f-9c10-a71ac4161bf2" providerId="ADAL" clId="{D41257C0-ECFB-434E-ADFF-5B9830CA54AB}" dt="2024-11-07T09:56:43.907" v="1668" actId="478"/>
          <ac:spMkLst>
            <pc:docMk/>
            <pc:sldMk cId="3342867824" sldId="1340"/>
            <ac:spMk id="4" creationId="{914BC29A-0D4C-B289-2D1D-660EBFEFF6EE}"/>
          </ac:spMkLst>
        </pc:spChg>
        <pc:spChg chg="add del mod">
          <ac:chgData name="Rashmi Mishra" userId="6469e6c3-66fa-4f4f-9c10-a71ac4161bf2" providerId="ADAL" clId="{D41257C0-ECFB-434E-ADFF-5B9830CA54AB}" dt="2024-11-07T09:56:53.609" v="1672" actId="478"/>
          <ac:spMkLst>
            <pc:docMk/>
            <pc:sldMk cId="3342867824" sldId="1340"/>
            <ac:spMk id="5" creationId="{1BBD428A-D659-9DAB-D39C-C90D11A3D2B3}"/>
          </ac:spMkLst>
        </pc:spChg>
        <pc:spChg chg="add mod">
          <ac:chgData name="Rashmi Mishra" userId="6469e6c3-66fa-4f4f-9c10-a71ac4161bf2" providerId="ADAL" clId="{D41257C0-ECFB-434E-ADFF-5B9830CA54AB}" dt="2024-11-07T09:57:09.125" v="1677" actId="113"/>
          <ac:spMkLst>
            <pc:docMk/>
            <pc:sldMk cId="3342867824" sldId="1340"/>
            <ac:spMk id="6" creationId="{314109AF-1C0F-13A8-34CD-C789304FDBB1}"/>
          </ac:spMkLst>
        </pc:spChg>
        <pc:spChg chg="add mod">
          <ac:chgData name="Rashmi Mishra" userId="6469e6c3-66fa-4f4f-9c10-a71ac4161bf2" providerId="ADAL" clId="{D41257C0-ECFB-434E-ADFF-5B9830CA54AB}" dt="2024-11-07T09:56:48.363" v="1670" actId="1076"/>
          <ac:spMkLst>
            <pc:docMk/>
            <pc:sldMk cId="3342867824" sldId="1340"/>
            <ac:spMk id="7" creationId="{5672BBFF-CD9B-ECE7-F06C-99B1B61D8778}"/>
          </ac:spMkLst>
        </pc:spChg>
        <pc:spChg chg="add del mod">
          <ac:chgData name="Rashmi Mishra" userId="6469e6c3-66fa-4f4f-9c10-a71ac4161bf2" providerId="ADAL" clId="{D41257C0-ECFB-434E-ADFF-5B9830CA54AB}" dt="2024-11-07T09:57:15.581" v="1679" actId="478"/>
          <ac:spMkLst>
            <pc:docMk/>
            <pc:sldMk cId="3342867824" sldId="1340"/>
            <ac:spMk id="8" creationId="{B8F8B90B-2128-AEE9-EA58-4566BB053BC1}"/>
          </ac:spMkLst>
        </pc:spChg>
        <pc:spChg chg="add mod">
          <ac:chgData name="Rashmi Mishra" userId="6469e6c3-66fa-4f4f-9c10-a71ac4161bf2" providerId="ADAL" clId="{D41257C0-ECFB-434E-ADFF-5B9830CA54AB}" dt="2024-11-07T09:57:34.619" v="1685" actId="1076"/>
          <ac:spMkLst>
            <pc:docMk/>
            <pc:sldMk cId="3342867824" sldId="1340"/>
            <ac:spMk id="9" creationId="{F20D755D-23D9-3954-5DFA-25BDABC2674E}"/>
          </ac:spMkLst>
        </pc:spChg>
        <pc:spChg chg="add mod">
          <ac:chgData name="Rashmi Mishra" userId="6469e6c3-66fa-4f4f-9c10-a71ac4161bf2" providerId="ADAL" clId="{D41257C0-ECFB-434E-ADFF-5B9830CA54AB}" dt="2024-11-07T09:56:48.363" v="1670" actId="1076"/>
          <ac:spMkLst>
            <pc:docMk/>
            <pc:sldMk cId="3342867824" sldId="1340"/>
            <ac:spMk id="10" creationId="{CA8CA66D-264A-6E90-2C25-9281389BFC0A}"/>
          </ac:spMkLst>
        </pc:spChg>
        <pc:spChg chg="add del mod">
          <ac:chgData name="Rashmi Mishra" userId="6469e6c3-66fa-4f4f-9c10-a71ac4161bf2" providerId="ADAL" clId="{D41257C0-ECFB-434E-ADFF-5B9830CA54AB}" dt="2024-11-07T09:57:41.149" v="1687" actId="478"/>
          <ac:spMkLst>
            <pc:docMk/>
            <pc:sldMk cId="3342867824" sldId="1340"/>
            <ac:spMk id="11" creationId="{0D8AD180-CE4A-9FDE-3A9B-66B5F396B6B6}"/>
          </ac:spMkLst>
        </pc:spChg>
        <pc:spChg chg="add mod">
          <ac:chgData name="Rashmi Mishra" userId="6469e6c3-66fa-4f4f-9c10-a71ac4161bf2" providerId="ADAL" clId="{D41257C0-ECFB-434E-ADFF-5B9830CA54AB}" dt="2024-11-07T09:57:53.452" v="1692" actId="113"/>
          <ac:spMkLst>
            <pc:docMk/>
            <pc:sldMk cId="3342867824" sldId="1340"/>
            <ac:spMk id="12" creationId="{C6FB78FD-7115-6645-4012-7A60E99701AC}"/>
          </ac:spMkLst>
        </pc:spChg>
      </pc:sldChg>
      <pc:sldChg chg="addSp delSp modSp add mod modNotesTx">
        <pc:chgData name="Rashmi Mishra" userId="6469e6c3-66fa-4f4f-9c10-a71ac4161bf2" providerId="ADAL" clId="{D41257C0-ECFB-434E-ADFF-5B9830CA54AB}" dt="2024-11-07T11:36:59.707" v="3458"/>
        <pc:sldMkLst>
          <pc:docMk/>
          <pc:sldMk cId="823249499" sldId="1341"/>
        </pc:sldMkLst>
        <pc:spChg chg="mod">
          <ac:chgData name="Rashmi Mishra" userId="6469e6c3-66fa-4f4f-9c10-a71ac4161bf2" providerId="ADAL" clId="{D41257C0-ECFB-434E-ADFF-5B9830CA54AB}" dt="2024-11-07T09:59:35.501" v="1695"/>
          <ac:spMkLst>
            <pc:docMk/>
            <pc:sldMk cId="823249499" sldId="1341"/>
            <ac:spMk id="3" creationId="{8C0AC750-C4F8-E848-FF0D-FB490EF6129A}"/>
          </ac:spMkLst>
        </pc:spChg>
        <pc:spChg chg="del">
          <ac:chgData name="Rashmi Mishra" userId="6469e6c3-66fa-4f4f-9c10-a71ac4161bf2" providerId="ADAL" clId="{D41257C0-ECFB-434E-ADFF-5B9830CA54AB}" dt="2024-11-07T09:59:43.086" v="1696" actId="478"/>
          <ac:spMkLst>
            <pc:docMk/>
            <pc:sldMk cId="823249499" sldId="1341"/>
            <ac:spMk id="4" creationId="{30A792A3-507F-664D-C727-D25C24B242F2}"/>
          </ac:spMkLst>
        </pc:spChg>
        <pc:graphicFrameChg chg="add mod modGraphic">
          <ac:chgData name="Rashmi Mishra" userId="6469e6c3-66fa-4f4f-9c10-a71ac4161bf2" providerId="ADAL" clId="{D41257C0-ECFB-434E-ADFF-5B9830CA54AB}" dt="2024-11-07T09:59:56.128" v="1701" actId="14734"/>
          <ac:graphicFrameMkLst>
            <pc:docMk/>
            <pc:sldMk cId="823249499" sldId="1341"/>
            <ac:graphicFrameMk id="2" creationId="{8CB4EF97-A3ED-89F8-0CD7-71BF995BB109}"/>
          </ac:graphicFrameMkLst>
        </pc:graphicFrameChg>
      </pc:sldChg>
      <pc:sldChg chg="addSp delSp modSp add mod modNotesTx">
        <pc:chgData name="Rashmi Mishra" userId="6469e6c3-66fa-4f4f-9c10-a71ac4161bf2" providerId="ADAL" clId="{D41257C0-ECFB-434E-ADFF-5B9830CA54AB}" dt="2024-11-07T11:38:02.998" v="3470" actId="6549"/>
        <pc:sldMkLst>
          <pc:docMk/>
          <pc:sldMk cId="684558161" sldId="1342"/>
        </pc:sldMkLst>
        <pc:spChg chg="add mod">
          <ac:chgData name="Rashmi Mishra" userId="6469e6c3-66fa-4f4f-9c10-a71ac4161bf2" providerId="ADAL" clId="{D41257C0-ECFB-434E-ADFF-5B9830CA54AB}" dt="2024-11-07T10:05:37.881" v="1724" actId="207"/>
          <ac:spMkLst>
            <pc:docMk/>
            <pc:sldMk cId="684558161" sldId="1342"/>
            <ac:spMk id="2" creationId="{00000000-0000-0000-0000-000000000000}"/>
          </ac:spMkLst>
        </pc:spChg>
        <pc:spChg chg="mod">
          <ac:chgData name="Rashmi Mishra" userId="6469e6c3-66fa-4f4f-9c10-a71ac4161bf2" providerId="ADAL" clId="{D41257C0-ECFB-434E-ADFF-5B9830CA54AB}" dt="2024-11-07T10:02:04.507" v="1702"/>
          <ac:spMkLst>
            <pc:docMk/>
            <pc:sldMk cId="684558161" sldId="1342"/>
            <ac:spMk id="3" creationId="{896E9C71-0D75-F372-1FFB-E623BD43B011}"/>
          </ac:spMkLst>
        </pc:spChg>
        <pc:spChg chg="del mod">
          <ac:chgData name="Rashmi Mishra" userId="6469e6c3-66fa-4f4f-9c10-a71ac4161bf2" providerId="ADAL" clId="{D41257C0-ECFB-434E-ADFF-5B9830CA54AB}" dt="2024-11-07T10:02:35.689" v="1704" actId="478"/>
          <ac:spMkLst>
            <pc:docMk/>
            <pc:sldMk cId="684558161" sldId="1342"/>
            <ac:spMk id="4" creationId="{B75A0136-AF80-C014-4C8F-F0620067435C}"/>
          </ac:spMkLst>
        </pc:spChg>
        <pc:spChg chg="add mod">
          <ac:chgData name="Rashmi Mishra" userId="6469e6c3-66fa-4f4f-9c10-a71ac4161bf2" providerId="ADAL" clId="{D41257C0-ECFB-434E-ADFF-5B9830CA54AB}" dt="2024-11-07T10:05:37.881" v="1724" actId="207"/>
          <ac:spMkLst>
            <pc:docMk/>
            <pc:sldMk cId="684558161" sldId="1342"/>
            <ac:spMk id="6" creationId="{00000000-0000-0000-0000-000000000000}"/>
          </ac:spMkLst>
        </pc:spChg>
      </pc:sldChg>
      <pc:sldChg chg="add modNotesTx">
        <pc:chgData name="Rashmi Mishra" userId="6469e6c3-66fa-4f4f-9c10-a71ac4161bf2" providerId="ADAL" clId="{D41257C0-ECFB-434E-ADFF-5B9830CA54AB}" dt="2024-11-08T11:28:17.956" v="3683"/>
        <pc:sldMkLst>
          <pc:docMk/>
          <pc:sldMk cId="286119914" sldId="1353"/>
        </pc:sldMkLst>
      </pc:sldChg>
      <pc:sldChg chg="add modNotesTx">
        <pc:chgData name="Rashmi Mishra" userId="6469e6c3-66fa-4f4f-9c10-a71ac4161bf2" providerId="ADAL" clId="{D41257C0-ECFB-434E-ADFF-5B9830CA54AB}" dt="2024-11-08T11:28:25.559" v="3685"/>
        <pc:sldMkLst>
          <pc:docMk/>
          <pc:sldMk cId="3188516063" sldId="1354"/>
        </pc:sldMkLst>
      </pc:sldChg>
      <pc:sldChg chg="add modNotesTx">
        <pc:chgData name="Rashmi Mishra" userId="6469e6c3-66fa-4f4f-9c10-a71ac4161bf2" providerId="ADAL" clId="{D41257C0-ECFB-434E-ADFF-5B9830CA54AB}" dt="2024-11-08T11:28:33.347" v="3688"/>
        <pc:sldMkLst>
          <pc:docMk/>
          <pc:sldMk cId="3245414322" sldId="1355"/>
        </pc:sldMkLst>
      </pc:sldChg>
      <pc:sldChg chg="add modNotesTx">
        <pc:chgData name="Rashmi Mishra" userId="6469e6c3-66fa-4f4f-9c10-a71ac4161bf2" providerId="ADAL" clId="{D41257C0-ECFB-434E-ADFF-5B9830CA54AB}" dt="2024-11-08T11:28:42.007" v="3691"/>
        <pc:sldMkLst>
          <pc:docMk/>
          <pc:sldMk cId="3737325190" sldId="1356"/>
        </pc:sldMkLst>
      </pc:sldChg>
      <pc:sldChg chg="modSp add mod modNotesTx">
        <pc:chgData name="Rashmi Mishra" userId="6469e6c3-66fa-4f4f-9c10-a71ac4161bf2" providerId="ADAL" clId="{D41257C0-ECFB-434E-ADFF-5B9830CA54AB}" dt="2024-11-08T11:52:57.879" v="3710"/>
        <pc:sldMkLst>
          <pc:docMk/>
          <pc:sldMk cId="1795553043" sldId="1357"/>
        </pc:sldMkLst>
        <pc:spChg chg="mod">
          <ac:chgData name="Rashmi Mishra" userId="6469e6c3-66fa-4f4f-9c10-a71ac4161bf2" providerId="ADAL" clId="{D41257C0-ECFB-434E-ADFF-5B9830CA54AB}" dt="2024-11-08T11:52:46.281" v="3708"/>
          <ac:spMkLst>
            <pc:docMk/>
            <pc:sldMk cId="1795553043" sldId="1357"/>
            <ac:spMk id="6" creationId="{B6F39520-FC3D-7107-93ED-6ADBF0A53F54}"/>
          </ac:spMkLst>
        </pc:spChg>
      </pc:sldChg>
    </pc:docChg>
  </pc:docChgLst>
  <pc:docChgLst>
    <pc:chgData name="Bhawani Shankar Sahu" userId="e5f9bc2e-d4bb-415b-bd8a-e25372d6a074" providerId="ADAL" clId="{3CECA059-B6B4-4C16-BB68-1EEEE2208F5C}"/>
    <pc:docChg chg="undo custSel delSld modSld">
      <pc:chgData name="Bhawani Shankar Sahu" userId="e5f9bc2e-d4bb-415b-bd8a-e25372d6a074" providerId="ADAL" clId="{3CECA059-B6B4-4C16-BB68-1EEEE2208F5C}" dt="2024-11-11T02:59:20.597" v="13" actId="1076"/>
      <pc:docMkLst>
        <pc:docMk/>
      </pc:docMkLst>
      <pc:sldChg chg="addSp modSp mod">
        <pc:chgData name="Bhawani Shankar Sahu" userId="e5f9bc2e-d4bb-415b-bd8a-e25372d6a074" providerId="ADAL" clId="{3CECA059-B6B4-4C16-BB68-1EEEE2208F5C}" dt="2024-11-11T02:59:20.597" v="13" actId="1076"/>
        <pc:sldMkLst>
          <pc:docMk/>
          <pc:sldMk cId="2757054785" sldId="1323"/>
        </pc:sldMkLst>
        <pc:spChg chg="mod">
          <ac:chgData name="Bhawani Shankar Sahu" userId="e5f9bc2e-d4bb-415b-bd8a-e25372d6a074" providerId="ADAL" clId="{3CECA059-B6B4-4C16-BB68-1EEEE2208F5C}" dt="2024-11-11T02:59:20.597" v="13" actId="1076"/>
          <ac:spMkLst>
            <pc:docMk/>
            <pc:sldMk cId="2757054785" sldId="1323"/>
            <ac:spMk id="6" creationId="{73C1AF3C-4DDB-D8B8-92B9-F97581FC7FB3}"/>
          </ac:spMkLst>
        </pc:spChg>
        <pc:spChg chg="mod">
          <ac:chgData name="Bhawani Shankar Sahu" userId="e5f9bc2e-d4bb-415b-bd8a-e25372d6a074" providerId="ADAL" clId="{3CECA059-B6B4-4C16-BB68-1EEEE2208F5C}" dt="2024-11-11T02:59:20.597" v="13" actId="1076"/>
          <ac:spMkLst>
            <pc:docMk/>
            <pc:sldMk cId="2757054785" sldId="1323"/>
            <ac:spMk id="7" creationId="{D7DBB2B6-8027-E518-95CD-EF60BDC66CBA}"/>
          </ac:spMkLst>
        </pc:spChg>
        <pc:spChg chg="mod">
          <ac:chgData name="Bhawani Shankar Sahu" userId="e5f9bc2e-d4bb-415b-bd8a-e25372d6a074" providerId="ADAL" clId="{3CECA059-B6B4-4C16-BB68-1EEEE2208F5C}" dt="2024-11-11T02:59:20.597" v="13" actId="1076"/>
          <ac:spMkLst>
            <pc:docMk/>
            <pc:sldMk cId="2757054785" sldId="1323"/>
            <ac:spMk id="8" creationId="{E76763B1-260A-E84E-4159-5C72A0ED70DB}"/>
          </ac:spMkLst>
        </pc:spChg>
        <pc:spChg chg="mod">
          <ac:chgData name="Bhawani Shankar Sahu" userId="e5f9bc2e-d4bb-415b-bd8a-e25372d6a074" providerId="ADAL" clId="{3CECA059-B6B4-4C16-BB68-1EEEE2208F5C}" dt="2024-11-11T02:59:20.597" v="13" actId="1076"/>
          <ac:spMkLst>
            <pc:docMk/>
            <pc:sldMk cId="2757054785" sldId="1323"/>
            <ac:spMk id="9" creationId="{C90CCB3C-1F6B-BEE8-F629-CBF6E4B37F6E}"/>
          </ac:spMkLst>
        </pc:spChg>
        <pc:spChg chg="mod">
          <ac:chgData name="Bhawani Shankar Sahu" userId="e5f9bc2e-d4bb-415b-bd8a-e25372d6a074" providerId="ADAL" clId="{3CECA059-B6B4-4C16-BB68-1EEEE2208F5C}" dt="2024-11-11T02:59:20.597" v="13" actId="1076"/>
          <ac:spMkLst>
            <pc:docMk/>
            <pc:sldMk cId="2757054785" sldId="1323"/>
            <ac:spMk id="11" creationId="{B31D8DE2-F4B3-20E8-49EA-D511A059A34F}"/>
          </ac:spMkLst>
        </pc:spChg>
        <pc:spChg chg="mod">
          <ac:chgData name="Bhawani Shankar Sahu" userId="e5f9bc2e-d4bb-415b-bd8a-e25372d6a074" providerId="ADAL" clId="{3CECA059-B6B4-4C16-BB68-1EEEE2208F5C}" dt="2024-11-11T02:59:20.597" v="13" actId="1076"/>
          <ac:spMkLst>
            <pc:docMk/>
            <pc:sldMk cId="2757054785" sldId="1323"/>
            <ac:spMk id="12" creationId="{8052ED9F-EE80-FA0B-A229-BA6B5DAE7AA5}"/>
          </ac:spMkLst>
        </pc:spChg>
        <pc:spChg chg="mod">
          <ac:chgData name="Bhawani Shankar Sahu" userId="e5f9bc2e-d4bb-415b-bd8a-e25372d6a074" providerId="ADAL" clId="{3CECA059-B6B4-4C16-BB68-1EEEE2208F5C}" dt="2024-11-11T02:59:20.597" v="13" actId="1076"/>
          <ac:spMkLst>
            <pc:docMk/>
            <pc:sldMk cId="2757054785" sldId="1323"/>
            <ac:spMk id="13" creationId="{F73337AB-EB2A-282A-527F-AC0648497389}"/>
          </ac:spMkLst>
        </pc:spChg>
        <pc:spChg chg="mod">
          <ac:chgData name="Bhawani Shankar Sahu" userId="e5f9bc2e-d4bb-415b-bd8a-e25372d6a074" providerId="ADAL" clId="{3CECA059-B6B4-4C16-BB68-1EEEE2208F5C}" dt="2024-11-11T02:59:20.597" v="13" actId="1076"/>
          <ac:spMkLst>
            <pc:docMk/>
            <pc:sldMk cId="2757054785" sldId="1323"/>
            <ac:spMk id="14" creationId="{DE541E9F-0178-AE3B-894B-2325DA1D0765}"/>
          </ac:spMkLst>
        </pc:spChg>
        <pc:spChg chg="mod">
          <ac:chgData name="Bhawani Shankar Sahu" userId="e5f9bc2e-d4bb-415b-bd8a-e25372d6a074" providerId="ADAL" clId="{3CECA059-B6B4-4C16-BB68-1EEEE2208F5C}" dt="2024-11-11T02:59:20.597" v="13" actId="1076"/>
          <ac:spMkLst>
            <pc:docMk/>
            <pc:sldMk cId="2757054785" sldId="1323"/>
            <ac:spMk id="16" creationId="{5C4514A6-8698-522F-1AE3-0ECE0EBA6716}"/>
          </ac:spMkLst>
        </pc:spChg>
        <pc:spChg chg="mod">
          <ac:chgData name="Bhawani Shankar Sahu" userId="e5f9bc2e-d4bb-415b-bd8a-e25372d6a074" providerId="ADAL" clId="{3CECA059-B6B4-4C16-BB68-1EEEE2208F5C}" dt="2024-11-11T02:59:20.597" v="13" actId="1076"/>
          <ac:spMkLst>
            <pc:docMk/>
            <pc:sldMk cId="2757054785" sldId="1323"/>
            <ac:spMk id="17" creationId="{AAE1B795-4665-34DB-4F78-029E8E8B1585}"/>
          </ac:spMkLst>
        </pc:spChg>
        <pc:spChg chg="mod">
          <ac:chgData name="Bhawani Shankar Sahu" userId="e5f9bc2e-d4bb-415b-bd8a-e25372d6a074" providerId="ADAL" clId="{3CECA059-B6B4-4C16-BB68-1EEEE2208F5C}" dt="2024-11-11T02:59:20.597" v="13" actId="1076"/>
          <ac:spMkLst>
            <pc:docMk/>
            <pc:sldMk cId="2757054785" sldId="1323"/>
            <ac:spMk id="18" creationId="{60C35E7F-BFD4-EC1B-93A7-E16B2569FB93}"/>
          </ac:spMkLst>
        </pc:spChg>
        <pc:spChg chg="mod">
          <ac:chgData name="Bhawani Shankar Sahu" userId="e5f9bc2e-d4bb-415b-bd8a-e25372d6a074" providerId="ADAL" clId="{3CECA059-B6B4-4C16-BB68-1EEEE2208F5C}" dt="2024-11-11T02:59:20.597" v="13" actId="1076"/>
          <ac:spMkLst>
            <pc:docMk/>
            <pc:sldMk cId="2757054785" sldId="1323"/>
            <ac:spMk id="19" creationId="{61EA58DE-B1F1-8DD3-34B8-39E82EDB209C}"/>
          </ac:spMkLst>
        </pc:spChg>
        <pc:spChg chg="mod">
          <ac:chgData name="Bhawani Shankar Sahu" userId="e5f9bc2e-d4bb-415b-bd8a-e25372d6a074" providerId="ADAL" clId="{3CECA059-B6B4-4C16-BB68-1EEEE2208F5C}" dt="2024-11-11T02:59:20.597" v="13" actId="1076"/>
          <ac:spMkLst>
            <pc:docMk/>
            <pc:sldMk cId="2757054785" sldId="1323"/>
            <ac:spMk id="21" creationId="{5FA3A644-2624-6DCD-43AD-60CD13333DE9}"/>
          </ac:spMkLst>
        </pc:spChg>
        <pc:picChg chg="add mod">
          <ac:chgData name="Bhawani Shankar Sahu" userId="e5f9bc2e-d4bb-415b-bd8a-e25372d6a074" providerId="ADAL" clId="{3CECA059-B6B4-4C16-BB68-1EEEE2208F5C}" dt="2024-11-11T02:59:19.592" v="12" actId="14100"/>
          <ac:picMkLst>
            <pc:docMk/>
            <pc:sldMk cId="2757054785" sldId="1323"/>
            <ac:picMk id="1026" creationId="{40C8014A-3384-EE3E-60F2-AF9CB6B2BC64}"/>
          </ac:picMkLst>
        </pc:picChg>
      </pc:sldChg>
      <pc:sldChg chg="del">
        <pc:chgData name="Bhawani Shankar Sahu" userId="e5f9bc2e-d4bb-415b-bd8a-e25372d6a074" providerId="ADAL" clId="{3CECA059-B6B4-4C16-BB68-1EEEE2208F5C}" dt="2024-11-09T04:16:21.160" v="0" actId="2696"/>
        <pc:sldMkLst>
          <pc:docMk/>
          <pc:sldMk cId="1795553043" sldId="1357"/>
        </pc:sldMkLst>
      </pc:sldChg>
    </pc:docChg>
  </pc:docChgLst>
  <pc:docChgLst>
    <pc:chgData name="Utkarsh Sharma" userId="S::utkarsh@edunetfoundation.org::853b0998-98ec-4825-a537-6809d8e20039" providerId="AD" clId="Web-{27E57CB9-BEA8-B913-8515-36F10D7F5710}"/>
    <pc:docChg chg="delSld modSld">
      <pc:chgData name="Utkarsh Sharma" userId="S::utkarsh@edunetfoundation.org::853b0998-98ec-4825-a537-6809d8e20039" providerId="AD" clId="Web-{27E57CB9-BEA8-B913-8515-36F10D7F5710}" dt="2024-12-04T05:47:51.673" v="12" actId="20577"/>
      <pc:docMkLst>
        <pc:docMk/>
      </pc:docMkLst>
      <pc:sldChg chg="del">
        <pc:chgData name="Utkarsh Sharma" userId="S::utkarsh@edunetfoundation.org::853b0998-98ec-4825-a537-6809d8e20039" providerId="AD" clId="Web-{27E57CB9-BEA8-B913-8515-36F10D7F5710}" dt="2024-12-04T05:44:17.103" v="2"/>
        <pc:sldMkLst>
          <pc:docMk/>
          <pc:sldMk cId="1479932653" sldId="1086"/>
        </pc:sldMkLst>
      </pc:sldChg>
      <pc:sldChg chg="delSp modSp">
        <pc:chgData name="Utkarsh Sharma" userId="S::utkarsh@edunetfoundation.org::853b0998-98ec-4825-a537-6809d8e20039" providerId="AD" clId="Web-{27E57CB9-BEA8-B913-8515-36F10D7F5710}" dt="2024-12-04T05:44:35.947" v="11"/>
        <pc:sldMkLst>
          <pc:docMk/>
          <pc:sldMk cId="2000950779" sldId="1300"/>
        </pc:sldMkLst>
        <pc:spChg chg="del mod">
          <ac:chgData name="Utkarsh Sharma" userId="S::utkarsh@edunetfoundation.org::853b0998-98ec-4825-a537-6809d8e20039" providerId="AD" clId="Web-{27E57CB9-BEA8-B913-8515-36F10D7F5710}" dt="2024-12-04T05:44:35.947" v="11"/>
          <ac:spMkLst>
            <pc:docMk/>
            <pc:sldMk cId="2000950779" sldId="1300"/>
            <ac:spMk id="17" creationId="{7B4E811B-8616-F59F-BD34-2F1E10F9200B}"/>
          </ac:spMkLst>
        </pc:spChg>
        <pc:picChg chg="mod">
          <ac:chgData name="Utkarsh Sharma" userId="S::utkarsh@edunetfoundation.org::853b0998-98ec-4825-a537-6809d8e20039" providerId="AD" clId="Web-{27E57CB9-BEA8-B913-8515-36F10D7F5710}" dt="2024-12-04T05:12:27.342" v="1" actId="1076"/>
          <ac:picMkLst>
            <pc:docMk/>
            <pc:sldMk cId="2000950779" sldId="1300"/>
            <ac:picMk id="21" creationId="{EEE6DDB2-51A4-6779-CC14-E1171B3CDF64}"/>
          </ac:picMkLst>
        </pc:picChg>
        <pc:picChg chg="del">
          <ac:chgData name="Utkarsh Sharma" userId="S::utkarsh@edunetfoundation.org::853b0998-98ec-4825-a537-6809d8e20039" providerId="AD" clId="Web-{27E57CB9-BEA8-B913-8515-36F10D7F5710}" dt="2024-12-04T05:12:24.045" v="0"/>
          <ac:picMkLst>
            <pc:docMk/>
            <pc:sldMk cId="2000950779" sldId="1300"/>
            <ac:picMk id="25" creationId="{DEE400A8-00F3-7AB4-B74F-CA4D8E48CD97}"/>
          </ac:picMkLst>
        </pc:picChg>
      </pc:sldChg>
      <pc:sldChg chg="modSp">
        <pc:chgData name="Utkarsh Sharma" userId="S::utkarsh@edunetfoundation.org::853b0998-98ec-4825-a537-6809d8e20039" providerId="AD" clId="Web-{27E57CB9-BEA8-B913-8515-36F10D7F5710}" dt="2024-12-04T05:47:51.673" v="12" actId="20577"/>
        <pc:sldMkLst>
          <pc:docMk/>
          <pc:sldMk cId="1069549734" sldId="1301"/>
        </pc:sldMkLst>
        <pc:spChg chg="mod">
          <ac:chgData name="Utkarsh Sharma" userId="S::utkarsh@edunetfoundation.org::853b0998-98ec-4825-a537-6809d8e20039" providerId="AD" clId="Web-{27E57CB9-BEA8-B913-8515-36F10D7F5710}" dt="2024-12-04T05:47:51.673" v="12" actId="20577"/>
          <ac:spMkLst>
            <pc:docMk/>
            <pc:sldMk cId="1069549734" sldId="1301"/>
            <ac:spMk id="8" creationId="{1C9BD820-ADD0-0C49-72E9-19EBCC262C85}"/>
          </ac:spMkLst>
        </pc:spChg>
      </pc:sldChg>
    </pc:docChg>
  </pc:docChgLst>
</pc:chgInfo>
</file>

<file path=ppt/diagrams/_rels/data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jpg"/></Relationships>
</file>

<file path=ppt/diagrams/_rels/drawing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801B81-B3A8-4B46-82E8-1DD8BFF26DB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057551B-CBCE-49CF-9212-7E9108683B9D}">
      <dgm:prSet/>
      <dgm:spPr/>
      <dgm:t>
        <a:bodyPr/>
        <a:lstStyle/>
        <a:p>
          <a:r>
            <a:rPr lang="en-IN" b="1" i="0" dirty="0"/>
            <a:t>Applications</a:t>
          </a:r>
          <a:endParaRPr lang="en-IN" dirty="0"/>
        </a:p>
      </dgm:t>
    </dgm:pt>
    <dgm:pt modelId="{988C5E82-D1E2-4FE5-B5A9-8521F3C8902F}" type="parTrans" cxnId="{F1D20B61-3960-4B8B-8F88-E68B98D3C74E}">
      <dgm:prSet/>
      <dgm:spPr/>
      <dgm:t>
        <a:bodyPr/>
        <a:lstStyle/>
        <a:p>
          <a:endParaRPr lang="en-IN"/>
        </a:p>
      </dgm:t>
    </dgm:pt>
    <dgm:pt modelId="{3531F748-5272-43D7-B5A1-E1DD79EF9319}" type="sibTrans" cxnId="{F1D20B61-3960-4B8B-8F88-E68B98D3C74E}">
      <dgm:prSet/>
      <dgm:spPr/>
      <dgm:t>
        <a:bodyPr/>
        <a:lstStyle/>
        <a:p>
          <a:endParaRPr lang="en-IN"/>
        </a:p>
      </dgm:t>
    </dgm:pt>
    <dgm:pt modelId="{451FCC15-F76C-4FF9-8951-7FDD5B7CB0DD}">
      <dgm:prSet/>
      <dgm:spPr/>
      <dgm:t>
        <a:bodyPr/>
        <a:lstStyle/>
        <a:p>
          <a:r>
            <a:rPr lang="en-IN" b="1" i="0" dirty="0"/>
            <a:t>Image Generation</a:t>
          </a:r>
          <a:endParaRPr lang="en-IN" dirty="0"/>
        </a:p>
      </dgm:t>
    </dgm:pt>
    <dgm:pt modelId="{0AB754AF-4053-4B83-8EAC-436D5BFB19A9}" type="parTrans" cxnId="{6F36341B-0BBE-4167-B84E-56767EAD3065}">
      <dgm:prSet/>
      <dgm:spPr/>
      <dgm:t>
        <a:bodyPr/>
        <a:lstStyle/>
        <a:p>
          <a:endParaRPr lang="en-IN"/>
        </a:p>
      </dgm:t>
    </dgm:pt>
    <dgm:pt modelId="{DF47DECF-1E16-456F-810E-D60E773EE13F}" type="sibTrans" cxnId="{6F36341B-0BBE-4167-B84E-56767EAD3065}">
      <dgm:prSet/>
      <dgm:spPr/>
      <dgm:t>
        <a:bodyPr/>
        <a:lstStyle/>
        <a:p>
          <a:endParaRPr lang="en-IN"/>
        </a:p>
      </dgm:t>
    </dgm:pt>
    <dgm:pt modelId="{CDFEBF9C-0740-4A20-8C94-7A742F246A89}">
      <dgm:prSet/>
      <dgm:spPr/>
      <dgm:t>
        <a:bodyPr/>
        <a:lstStyle/>
        <a:p>
          <a:r>
            <a:rPr lang="en-IN" b="1" i="0" dirty="0"/>
            <a:t>Text Generation</a:t>
          </a:r>
          <a:endParaRPr lang="en-IN" dirty="0"/>
        </a:p>
      </dgm:t>
    </dgm:pt>
    <dgm:pt modelId="{2E7F7C7C-C566-4CC0-876E-AFA327DFB2AF}" type="parTrans" cxnId="{B498FF0A-9058-4A1D-A0EE-D291A7479768}">
      <dgm:prSet/>
      <dgm:spPr/>
      <dgm:t>
        <a:bodyPr/>
        <a:lstStyle/>
        <a:p>
          <a:endParaRPr lang="en-IN"/>
        </a:p>
      </dgm:t>
    </dgm:pt>
    <dgm:pt modelId="{EE2E2660-0E93-4015-9A4F-AF7AA5A324E5}" type="sibTrans" cxnId="{B498FF0A-9058-4A1D-A0EE-D291A7479768}">
      <dgm:prSet/>
      <dgm:spPr/>
      <dgm:t>
        <a:bodyPr/>
        <a:lstStyle/>
        <a:p>
          <a:endParaRPr lang="en-IN"/>
        </a:p>
      </dgm:t>
    </dgm:pt>
    <dgm:pt modelId="{8945448A-0A5A-49D5-AE23-B9F662D9B906}">
      <dgm:prSet/>
      <dgm:spPr/>
      <dgm:t>
        <a:bodyPr/>
        <a:lstStyle/>
        <a:p>
          <a:r>
            <a:rPr lang="en-IN" b="1" i="0"/>
            <a:t>Style Transfer</a:t>
          </a:r>
          <a:endParaRPr lang="en-IN"/>
        </a:p>
      </dgm:t>
    </dgm:pt>
    <dgm:pt modelId="{05FA2840-9FC8-494D-B60A-4DF86D3E6CDD}" type="parTrans" cxnId="{EEFDC064-52EE-4FAB-9CD3-F0801C49F690}">
      <dgm:prSet/>
      <dgm:spPr/>
      <dgm:t>
        <a:bodyPr/>
        <a:lstStyle/>
        <a:p>
          <a:endParaRPr lang="en-IN"/>
        </a:p>
      </dgm:t>
    </dgm:pt>
    <dgm:pt modelId="{223DCACD-7464-4E61-9827-97210950BA85}" type="sibTrans" cxnId="{EEFDC064-52EE-4FAB-9CD3-F0801C49F690}">
      <dgm:prSet/>
      <dgm:spPr/>
      <dgm:t>
        <a:bodyPr/>
        <a:lstStyle/>
        <a:p>
          <a:endParaRPr lang="en-IN"/>
        </a:p>
      </dgm:t>
    </dgm:pt>
    <dgm:pt modelId="{32FE8E42-49D5-4FD7-BD19-36E8F6399975}" type="pres">
      <dgm:prSet presAssocID="{30801B81-B3A8-4B46-82E8-1DD8BFF26DBD}" presName="linear" presStyleCnt="0">
        <dgm:presLayoutVars>
          <dgm:animLvl val="lvl"/>
          <dgm:resizeHandles val="exact"/>
        </dgm:presLayoutVars>
      </dgm:prSet>
      <dgm:spPr/>
    </dgm:pt>
    <dgm:pt modelId="{FEF373A4-59E9-4BF8-9216-260B0AEF7699}" type="pres">
      <dgm:prSet presAssocID="{C057551B-CBCE-49CF-9212-7E9108683B9D}" presName="parentText" presStyleLbl="node1" presStyleIdx="0" presStyleCnt="1" custLinFactY="-26359" custLinFactNeighborX="98340" custLinFactNeighborY="-100000">
        <dgm:presLayoutVars>
          <dgm:chMax val="0"/>
          <dgm:bulletEnabled val="1"/>
        </dgm:presLayoutVars>
      </dgm:prSet>
      <dgm:spPr/>
    </dgm:pt>
    <dgm:pt modelId="{A0EA6FC8-450A-457E-BBBB-4ECFF0C09CFC}" type="pres">
      <dgm:prSet presAssocID="{C057551B-CBCE-49CF-9212-7E9108683B9D}" presName="childText" presStyleLbl="revTx" presStyleIdx="0" presStyleCnt="1">
        <dgm:presLayoutVars>
          <dgm:bulletEnabled val="1"/>
        </dgm:presLayoutVars>
      </dgm:prSet>
      <dgm:spPr/>
    </dgm:pt>
  </dgm:ptLst>
  <dgm:cxnLst>
    <dgm:cxn modelId="{B498FF0A-9058-4A1D-A0EE-D291A7479768}" srcId="{C057551B-CBCE-49CF-9212-7E9108683B9D}" destId="{CDFEBF9C-0740-4A20-8C94-7A742F246A89}" srcOrd="1" destOrd="0" parTransId="{2E7F7C7C-C566-4CC0-876E-AFA327DFB2AF}" sibTransId="{EE2E2660-0E93-4015-9A4F-AF7AA5A324E5}"/>
    <dgm:cxn modelId="{6F36341B-0BBE-4167-B84E-56767EAD3065}" srcId="{C057551B-CBCE-49CF-9212-7E9108683B9D}" destId="{451FCC15-F76C-4FF9-8951-7FDD5B7CB0DD}" srcOrd="0" destOrd="0" parTransId="{0AB754AF-4053-4B83-8EAC-436D5BFB19A9}" sibTransId="{DF47DECF-1E16-456F-810E-D60E773EE13F}"/>
    <dgm:cxn modelId="{F1D20B61-3960-4B8B-8F88-E68B98D3C74E}" srcId="{30801B81-B3A8-4B46-82E8-1DD8BFF26DBD}" destId="{C057551B-CBCE-49CF-9212-7E9108683B9D}" srcOrd="0" destOrd="0" parTransId="{988C5E82-D1E2-4FE5-B5A9-8521F3C8902F}" sibTransId="{3531F748-5272-43D7-B5A1-E1DD79EF9319}"/>
    <dgm:cxn modelId="{EEFDC064-52EE-4FAB-9CD3-F0801C49F690}" srcId="{C057551B-CBCE-49CF-9212-7E9108683B9D}" destId="{8945448A-0A5A-49D5-AE23-B9F662D9B906}" srcOrd="2" destOrd="0" parTransId="{05FA2840-9FC8-494D-B60A-4DF86D3E6CDD}" sibTransId="{223DCACD-7464-4E61-9827-97210950BA85}"/>
    <dgm:cxn modelId="{C6FCD26F-D8D7-4CA5-BADC-34FD4CEB2EB2}" type="presOf" srcId="{C057551B-CBCE-49CF-9212-7E9108683B9D}" destId="{FEF373A4-59E9-4BF8-9216-260B0AEF7699}" srcOrd="0" destOrd="0" presId="urn:microsoft.com/office/officeart/2005/8/layout/vList2"/>
    <dgm:cxn modelId="{B3986A89-27A6-4960-B60D-BDE25D5BA836}" type="presOf" srcId="{451FCC15-F76C-4FF9-8951-7FDD5B7CB0DD}" destId="{A0EA6FC8-450A-457E-BBBB-4ECFF0C09CFC}" srcOrd="0" destOrd="0" presId="urn:microsoft.com/office/officeart/2005/8/layout/vList2"/>
    <dgm:cxn modelId="{EC4F70D2-FC6D-4A95-BFF5-D5D43ED52DA7}" type="presOf" srcId="{30801B81-B3A8-4B46-82E8-1DD8BFF26DBD}" destId="{32FE8E42-49D5-4FD7-BD19-36E8F6399975}" srcOrd="0" destOrd="0" presId="urn:microsoft.com/office/officeart/2005/8/layout/vList2"/>
    <dgm:cxn modelId="{CCF5BAE5-39C5-4C76-9683-7AB052047BDB}" type="presOf" srcId="{CDFEBF9C-0740-4A20-8C94-7A742F246A89}" destId="{A0EA6FC8-450A-457E-BBBB-4ECFF0C09CFC}" srcOrd="0" destOrd="1" presId="urn:microsoft.com/office/officeart/2005/8/layout/vList2"/>
    <dgm:cxn modelId="{D9ED02F3-B65B-40F4-8326-F8191B4B6205}" type="presOf" srcId="{8945448A-0A5A-49D5-AE23-B9F662D9B906}" destId="{A0EA6FC8-450A-457E-BBBB-4ECFF0C09CFC}" srcOrd="0" destOrd="2" presId="urn:microsoft.com/office/officeart/2005/8/layout/vList2"/>
    <dgm:cxn modelId="{F81E9E3E-DFC6-49F9-AAE2-A4BAEF15831F}" type="presParOf" srcId="{32FE8E42-49D5-4FD7-BD19-36E8F6399975}" destId="{FEF373A4-59E9-4BF8-9216-260B0AEF7699}" srcOrd="0" destOrd="0" presId="urn:microsoft.com/office/officeart/2005/8/layout/vList2"/>
    <dgm:cxn modelId="{B8FF147D-3C1C-431C-931C-C94974E36AF6}" type="presParOf" srcId="{32FE8E42-49D5-4FD7-BD19-36E8F6399975}" destId="{A0EA6FC8-450A-457E-BBBB-4ECFF0C09CFC}"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3192BA-136E-4B84-A4CC-07D64BFCF648}" type="doc">
      <dgm:prSet loTypeId="urn:microsoft.com/office/officeart/2005/8/layout/chevron1" loCatId="process" qsTypeId="urn:microsoft.com/office/officeart/2005/8/quickstyle/simple4" qsCatId="simple" csTypeId="urn:microsoft.com/office/officeart/2005/8/colors/accent1_2" csCatId="accent1"/>
      <dgm:spPr/>
      <dgm:t>
        <a:bodyPr/>
        <a:lstStyle/>
        <a:p>
          <a:endParaRPr lang="en-IN"/>
        </a:p>
      </dgm:t>
    </dgm:pt>
    <dgm:pt modelId="{FB8ED2B1-C7AA-47EA-BB5D-58013B73128C}">
      <dgm:prSet custT="1"/>
      <dgm:spPr/>
      <dgm:t>
        <a:bodyPr/>
        <a:lstStyle/>
        <a:p>
          <a:r>
            <a:rPr lang="en-US" sz="1800" b="1" i="0">
              <a:solidFill>
                <a:schemeClr val="tx1"/>
              </a:solidFill>
            </a:rPr>
            <a:t>Process of Fine-Tuning:</a:t>
          </a:r>
          <a:endParaRPr lang="en-IN" sz="1800">
            <a:solidFill>
              <a:schemeClr val="tx1"/>
            </a:solidFill>
          </a:endParaRPr>
        </a:p>
      </dgm:t>
    </dgm:pt>
    <dgm:pt modelId="{DF576D8A-F0EE-4C8A-88D2-D6333C677A7D}" type="parTrans" cxnId="{81DF43BE-ACD1-4051-9BE9-82C6EED0C88F}">
      <dgm:prSet/>
      <dgm:spPr/>
      <dgm:t>
        <a:bodyPr/>
        <a:lstStyle/>
        <a:p>
          <a:endParaRPr lang="en-IN" sz="1800">
            <a:solidFill>
              <a:schemeClr val="tx1"/>
            </a:solidFill>
          </a:endParaRPr>
        </a:p>
      </dgm:t>
    </dgm:pt>
    <dgm:pt modelId="{A0A2201D-0C10-4EE0-8291-90EBD0E73B8F}" type="sibTrans" cxnId="{81DF43BE-ACD1-4051-9BE9-82C6EED0C88F}">
      <dgm:prSet/>
      <dgm:spPr/>
      <dgm:t>
        <a:bodyPr/>
        <a:lstStyle/>
        <a:p>
          <a:endParaRPr lang="en-IN" sz="1800">
            <a:solidFill>
              <a:schemeClr val="tx1"/>
            </a:solidFill>
          </a:endParaRPr>
        </a:p>
      </dgm:t>
    </dgm:pt>
    <dgm:pt modelId="{1CFDA358-ECBA-4FF9-AC43-F3B3DDEB4FD1}">
      <dgm:prSet custT="1"/>
      <dgm:spPr/>
      <dgm:t>
        <a:bodyPr/>
        <a:lstStyle/>
        <a:p>
          <a:r>
            <a:rPr lang="en-US" sz="1800" b="1" i="0" dirty="0">
              <a:solidFill>
                <a:schemeClr val="tx1"/>
              </a:solidFill>
            </a:rPr>
            <a:t>Loading a Pre-trained Model</a:t>
          </a:r>
          <a:endParaRPr lang="en-IN" sz="1800" dirty="0">
            <a:solidFill>
              <a:schemeClr val="tx1"/>
            </a:solidFill>
          </a:endParaRPr>
        </a:p>
      </dgm:t>
    </dgm:pt>
    <dgm:pt modelId="{1B89331A-DD94-411E-BF82-935F93CB90D4}" type="parTrans" cxnId="{52ECF1B4-8EC0-4C27-BF46-145DDEE30B48}">
      <dgm:prSet/>
      <dgm:spPr/>
      <dgm:t>
        <a:bodyPr/>
        <a:lstStyle/>
        <a:p>
          <a:endParaRPr lang="en-IN" sz="1800">
            <a:solidFill>
              <a:schemeClr val="tx1"/>
            </a:solidFill>
          </a:endParaRPr>
        </a:p>
      </dgm:t>
    </dgm:pt>
    <dgm:pt modelId="{C901120E-008E-42A4-AD00-0FEA002657A1}" type="sibTrans" cxnId="{52ECF1B4-8EC0-4C27-BF46-145DDEE30B48}">
      <dgm:prSet/>
      <dgm:spPr/>
      <dgm:t>
        <a:bodyPr/>
        <a:lstStyle/>
        <a:p>
          <a:endParaRPr lang="en-IN" sz="1800">
            <a:solidFill>
              <a:schemeClr val="tx1"/>
            </a:solidFill>
          </a:endParaRPr>
        </a:p>
      </dgm:t>
    </dgm:pt>
    <dgm:pt modelId="{AF5443EF-497D-48DE-98C5-DD96CEBA8879}">
      <dgm:prSet custT="1"/>
      <dgm:spPr/>
      <dgm:t>
        <a:bodyPr/>
        <a:lstStyle/>
        <a:p>
          <a:r>
            <a:rPr lang="en-US" sz="1800" b="1" i="0" dirty="0">
              <a:solidFill>
                <a:schemeClr val="tx1"/>
              </a:solidFill>
            </a:rPr>
            <a:t>Freezing Layers</a:t>
          </a:r>
          <a:endParaRPr lang="en-IN" sz="1800" dirty="0">
            <a:solidFill>
              <a:schemeClr val="tx1"/>
            </a:solidFill>
          </a:endParaRPr>
        </a:p>
      </dgm:t>
    </dgm:pt>
    <dgm:pt modelId="{5E8F421F-5853-4CBA-BA3B-42972166D9B8}" type="parTrans" cxnId="{092194F0-CF6C-44DD-A268-1C421C5A1AE3}">
      <dgm:prSet/>
      <dgm:spPr/>
      <dgm:t>
        <a:bodyPr/>
        <a:lstStyle/>
        <a:p>
          <a:endParaRPr lang="en-IN" sz="1800">
            <a:solidFill>
              <a:schemeClr val="tx1"/>
            </a:solidFill>
          </a:endParaRPr>
        </a:p>
      </dgm:t>
    </dgm:pt>
    <dgm:pt modelId="{DE93CF1A-E393-4B6C-A7D8-7AFF33BEA500}" type="sibTrans" cxnId="{092194F0-CF6C-44DD-A268-1C421C5A1AE3}">
      <dgm:prSet/>
      <dgm:spPr/>
      <dgm:t>
        <a:bodyPr/>
        <a:lstStyle/>
        <a:p>
          <a:endParaRPr lang="en-IN" sz="1800">
            <a:solidFill>
              <a:schemeClr val="tx1"/>
            </a:solidFill>
          </a:endParaRPr>
        </a:p>
      </dgm:t>
    </dgm:pt>
    <dgm:pt modelId="{E38C7CB8-C91D-41FF-AB85-FFCDED09B382}">
      <dgm:prSet custT="1"/>
      <dgm:spPr/>
      <dgm:t>
        <a:bodyPr/>
        <a:lstStyle/>
        <a:p>
          <a:r>
            <a:rPr lang="en-US" sz="1800" b="1" i="0" dirty="0">
              <a:solidFill>
                <a:schemeClr val="tx1"/>
              </a:solidFill>
            </a:rPr>
            <a:t>Adjusting Hyperparameters</a:t>
          </a:r>
          <a:endParaRPr lang="en-IN" sz="1800" dirty="0">
            <a:solidFill>
              <a:schemeClr val="tx1"/>
            </a:solidFill>
          </a:endParaRPr>
        </a:p>
      </dgm:t>
    </dgm:pt>
    <dgm:pt modelId="{F971D005-F6DC-4A83-A0E2-24967C7FBC6B}" type="parTrans" cxnId="{7E6363E3-1577-46F6-A360-5D68F012420D}">
      <dgm:prSet/>
      <dgm:spPr/>
      <dgm:t>
        <a:bodyPr/>
        <a:lstStyle/>
        <a:p>
          <a:endParaRPr lang="en-IN" sz="1800">
            <a:solidFill>
              <a:schemeClr val="tx1"/>
            </a:solidFill>
          </a:endParaRPr>
        </a:p>
      </dgm:t>
    </dgm:pt>
    <dgm:pt modelId="{530EE063-E32D-4CD5-8CE1-299B126847F2}" type="sibTrans" cxnId="{7E6363E3-1577-46F6-A360-5D68F012420D}">
      <dgm:prSet/>
      <dgm:spPr/>
      <dgm:t>
        <a:bodyPr/>
        <a:lstStyle/>
        <a:p>
          <a:endParaRPr lang="en-IN" sz="1800">
            <a:solidFill>
              <a:schemeClr val="tx1"/>
            </a:solidFill>
          </a:endParaRPr>
        </a:p>
      </dgm:t>
    </dgm:pt>
    <dgm:pt modelId="{638E38BE-B34A-45BC-9A5D-D4983804B4A2}">
      <dgm:prSet custT="1"/>
      <dgm:spPr/>
      <dgm:t>
        <a:bodyPr/>
        <a:lstStyle/>
        <a:p>
          <a:r>
            <a:rPr lang="en-US" sz="1800" b="1" i="0">
              <a:solidFill>
                <a:schemeClr val="tx1"/>
              </a:solidFill>
            </a:rPr>
            <a:t>Training on New Data</a:t>
          </a:r>
          <a:endParaRPr lang="en-IN" sz="1800">
            <a:solidFill>
              <a:schemeClr val="tx1"/>
            </a:solidFill>
          </a:endParaRPr>
        </a:p>
      </dgm:t>
    </dgm:pt>
    <dgm:pt modelId="{DB1E0EA5-10F7-4DC8-8553-F73144710BC8}" type="parTrans" cxnId="{BFBB2280-3C52-41E6-815C-C489637C1093}">
      <dgm:prSet/>
      <dgm:spPr/>
      <dgm:t>
        <a:bodyPr/>
        <a:lstStyle/>
        <a:p>
          <a:endParaRPr lang="en-IN" sz="1800">
            <a:solidFill>
              <a:schemeClr val="tx1"/>
            </a:solidFill>
          </a:endParaRPr>
        </a:p>
      </dgm:t>
    </dgm:pt>
    <dgm:pt modelId="{B99BBE43-C23B-4205-8759-AF6B8CE4BAFB}" type="sibTrans" cxnId="{BFBB2280-3C52-41E6-815C-C489637C1093}">
      <dgm:prSet/>
      <dgm:spPr/>
      <dgm:t>
        <a:bodyPr/>
        <a:lstStyle/>
        <a:p>
          <a:endParaRPr lang="en-IN" sz="1800">
            <a:solidFill>
              <a:schemeClr val="tx1"/>
            </a:solidFill>
          </a:endParaRPr>
        </a:p>
      </dgm:t>
    </dgm:pt>
    <dgm:pt modelId="{7D3444B1-6EE0-4754-A1D4-AACB5B334100}" type="pres">
      <dgm:prSet presAssocID="{713192BA-136E-4B84-A4CC-07D64BFCF648}" presName="Name0" presStyleCnt="0">
        <dgm:presLayoutVars>
          <dgm:dir/>
          <dgm:animLvl val="lvl"/>
          <dgm:resizeHandles val="exact"/>
        </dgm:presLayoutVars>
      </dgm:prSet>
      <dgm:spPr/>
    </dgm:pt>
    <dgm:pt modelId="{16CC419D-CD18-4F8A-BEDF-CCC1BC2DB568}" type="pres">
      <dgm:prSet presAssocID="{FB8ED2B1-C7AA-47EA-BB5D-58013B73128C}" presName="composite" presStyleCnt="0"/>
      <dgm:spPr/>
    </dgm:pt>
    <dgm:pt modelId="{CD85BDA5-FC1A-4DD8-915C-8C22AC527E49}" type="pres">
      <dgm:prSet presAssocID="{FB8ED2B1-C7AA-47EA-BB5D-58013B73128C}" presName="parTx" presStyleLbl="node1" presStyleIdx="0" presStyleCnt="1">
        <dgm:presLayoutVars>
          <dgm:chMax val="0"/>
          <dgm:chPref val="0"/>
          <dgm:bulletEnabled val="1"/>
        </dgm:presLayoutVars>
      </dgm:prSet>
      <dgm:spPr/>
    </dgm:pt>
    <dgm:pt modelId="{CAA23DE9-84A1-434F-BE4C-7912E2DDAB63}" type="pres">
      <dgm:prSet presAssocID="{FB8ED2B1-C7AA-47EA-BB5D-58013B73128C}" presName="desTx" presStyleLbl="revTx" presStyleIdx="0" presStyleCnt="1">
        <dgm:presLayoutVars>
          <dgm:bulletEnabled val="1"/>
        </dgm:presLayoutVars>
      </dgm:prSet>
      <dgm:spPr/>
    </dgm:pt>
  </dgm:ptLst>
  <dgm:cxnLst>
    <dgm:cxn modelId="{0ACCBA06-6196-4BA1-9AF8-3DFBFD152EE4}" type="presOf" srcId="{638E38BE-B34A-45BC-9A5D-D4983804B4A2}" destId="{CAA23DE9-84A1-434F-BE4C-7912E2DDAB63}" srcOrd="0" destOrd="3" presId="urn:microsoft.com/office/officeart/2005/8/layout/chevron1"/>
    <dgm:cxn modelId="{36884061-DEC6-48C1-8B48-DC2431AD9515}" type="presOf" srcId="{AF5443EF-497D-48DE-98C5-DD96CEBA8879}" destId="{CAA23DE9-84A1-434F-BE4C-7912E2DDAB63}" srcOrd="0" destOrd="1" presId="urn:microsoft.com/office/officeart/2005/8/layout/chevron1"/>
    <dgm:cxn modelId="{DE141B47-2E7A-441C-8A3A-0EC2FEC0C61E}" type="presOf" srcId="{FB8ED2B1-C7AA-47EA-BB5D-58013B73128C}" destId="{CD85BDA5-FC1A-4DD8-915C-8C22AC527E49}" srcOrd="0" destOrd="0" presId="urn:microsoft.com/office/officeart/2005/8/layout/chevron1"/>
    <dgm:cxn modelId="{AB15AF74-24F0-4C9D-8897-79FA0B690E36}" type="presOf" srcId="{1CFDA358-ECBA-4FF9-AC43-F3B3DDEB4FD1}" destId="{CAA23DE9-84A1-434F-BE4C-7912E2DDAB63}" srcOrd="0" destOrd="0" presId="urn:microsoft.com/office/officeart/2005/8/layout/chevron1"/>
    <dgm:cxn modelId="{BFBB2280-3C52-41E6-815C-C489637C1093}" srcId="{FB8ED2B1-C7AA-47EA-BB5D-58013B73128C}" destId="{638E38BE-B34A-45BC-9A5D-D4983804B4A2}" srcOrd="3" destOrd="0" parTransId="{DB1E0EA5-10F7-4DC8-8553-F73144710BC8}" sibTransId="{B99BBE43-C23B-4205-8759-AF6B8CE4BAFB}"/>
    <dgm:cxn modelId="{322EDF81-1EDB-4027-98BE-6A70F4B4E343}" type="presOf" srcId="{713192BA-136E-4B84-A4CC-07D64BFCF648}" destId="{7D3444B1-6EE0-4754-A1D4-AACB5B334100}" srcOrd="0" destOrd="0" presId="urn:microsoft.com/office/officeart/2005/8/layout/chevron1"/>
    <dgm:cxn modelId="{8760DDA4-D75B-459A-866C-1B787CF70213}" type="presOf" srcId="{E38C7CB8-C91D-41FF-AB85-FFCDED09B382}" destId="{CAA23DE9-84A1-434F-BE4C-7912E2DDAB63}" srcOrd="0" destOrd="2" presId="urn:microsoft.com/office/officeart/2005/8/layout/chevron1"/>
    <dgm:cxn modelId="{52ECF1B4-8EC0-4C27-BF46-145DDEE30B48}" srcId="{FB8ED2B1-C7AA-47EA-BB5D-58013B73128C}" destId="{1CFDA358-ECBA-4FF9-AC43-F3B3DDEB4FD1}" srcOrd="0" destOrd="0" parTransId="{1B89331A-DD94-411E-BF82-935F93CB90D4}" sibTransId="{C901120E-008E-42A4-AD00-0FEA002657A1}"/>
    <dgm:cxn modelId="{81DF43BE-ACD1-4051-9BE9-82C6EED0C88F}" srcId="{713192BA-136E-4B84-A4CC-07D64BFCF648}" destId="{FB8ED2B1-C7AA-47EA-BB5D-58013B73128C}" srcOrd="0" destOrd="0" parTransId="{DF576D8A-F0EE-4C8A-88D2-D6333C677A7D}" sibTransId="{A0A2201D-0C10-4EE0-8291-90EBD0E73B8F}"/>
    <dgm:cxn modelId="{7E6363E3-1577-46F6-A360-5D68F012420D}" srcId="{FB8ED2B1-C7AA-47EA-BB5D-58013B73128C}" destId="{E38C7CB8-C91D-41FF-AB85-FFCDED09B382}" srcOrd="2" destOrd="0" parTransId="{F971D005-F6DC-4A83-A0E2-24967C7FBC6B}" sibTransId="{530EE063-E32D-4CD5-8CE1-299B126847F2}"/>
    <dgm:cxn modelId="{092194F0-CF6C-44DD-A268-1C421C5A1AE3}" srcId="{FB8ED2B1-C7AA-47EA-BB5D-58013B73128C}" destId="{AF5443EF-497D-48DE-98C5-DD96CEBA8879}" srcOrd="1" destOrd="0" parTransId="{5E8F421F-5853-4CBA-BA3B-42972166D9B8}" sibTransId="{DE93CF1A-E393-4B6C-A7D8-7AFF33BEA500}"/>
    <dgm:cxn modelId="{9CFA7AF2-11FE-4F1A-804B-838B6D51B620}" type="presParOf" srcId="{7D3444B1-6EE0-4754-A1D4-AACB5B334100}" destId="{16CC419D-CD18-4F8A-BEDF-CCC1BC2DB568}" srcOrd="0" destOrd="0" presId="urn:microsoft.com/office/officeart/2005/8/layout/chevron1"/>
    <dgm:cxn modelId="{DF1B99C2-6738-4021-B57F-443B3A2D0D9A}" type="presParOf" srcId="{16CC419D-CD18-4F8A-BEDF-CCC1BC2DB568}" destId="{CD85BDA5-FC1A-4DD8-915C-8C22AC527E49}" srcOrd="0" destOrd="0" presId="urn:microsoft.com/office/officeart/2005/8/layout/chevron1"/>
    <dgm:cxn modelId="{7CA880F7-2A09-479E-BA54-6D487831414A}" type="presParOf" srcId="{16CC419D-CD18-4F8A-BEDF-CCC1BC2DB568}" destId="{CAA23DE9-84A1-434F-BE4C-7912E2DDAB63}" srcOrd="1"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21159B1-D31E-4EDD-B42F-77E1852ACFED}" type="doc">
      <dgm:prSet loTypeId="urn:microsoft.com/office/officeart/2005/8/layout/vList3" loCatId="list" qsTypeId="urn:microsoft.com/office/officeart/2005/8/quickstyle/simple3" qsCatId="simple" csTypeId="urn:microsoft.com/office/officeart/2005/8/colors/accent1_2" csCatId="accent1" phldr="1"/>
      <dgm:spPr/>
      <dgm:t>
        <a:bodyPr/>
        <a:lstStyle/>
        <a:p>
          <a:endParaRPr lang="en-IN"/>
        </a:p>
      </dgm:t>
    </dgm:pt>
    <dgm:pt modelId="{E3A9F66D-C236-4965-B061-D9A02F0685E5}">
      <dgm:prSet/>
      <dgm:spPr/>
      <dgm:t>
        <a:bodyPr/>
        <a:lstStyle/>
        <a:p>
          <a:r>
            <a:rPr lang="en-US" b="0" i="0" dirty="0"/>
            <a:t>Efficiency</a:t>
          </a:r>
          <a:endParaRPr lang="en-IN" dirty="0"/>
        </a:p>
      </dgm:t>
    </dgm:pt>
    <dgm:pt modelId="{000E246A-F29E-4928-8F6A-14E879C1F26E}" type="parTrans" cxnId="{847C9425-DA35-476A-BF1C-88ECBD66015E}">
      <dgm:prSet/>
      <dgm:spPr/>
      <dgm:t>
        <a:bodyPr/>
        <a:lstStyle/>
        <a:p>
          <a:endParaRPr lang="en-IN"/>
        </a:p>
      </dgm:t>
    </dgm:pt>
    <dgm:pt modelId="{BD4841D8-BB60-4A3A-AEC0-F4E67B974D62}" type="sibTrans" cxnId="{847C9425-DA35-476A-BF1C-88ECBD66015E}">
      <dgm:prSet/>
      <dgm:spPr/>
      <dgm:t>
        <a:bodyPr/>
        <a:lstStyle/>
        <a:p>
          <a:endParaRPr lang="en-IN"/>
        </a:p>
      </dgm:t>
    </dgm:pt>
    <dgm:pt modelId="{C2A4CB49-9551-494A-942C-36E717C7F4B5}">
      <dgm:prSet/>
      <dgm:spPr/>
      <dgm:t>
        <a:bodyPr/>
        <a:lstStyle/>
        <a:p>
          <a:r>
            <a:rPr lang="en-US" b="0" i="0" dirty="0"/>
            <a:t>Fine-tuning pre-trained models reduces training time and computational resources compared to training from scratch.</a:t>
          </a:r>
          <a:endParaRPr lang="en-IN" dirty="0"/>
        </a:p>
      </dgm:t>
    </dgm:pt>
    <dgm:pt modelId="{B8963BA2-14BD-4F6F-BDB2-B97FC32378C9}" type="parTrans" cxnId="{31175890-1C07-433D-BD33-933AF92BED62}">
      <dgm:prSet/>
      <dgm:spPr/>
      <dgm:t>
        <a:bodyPr/>
        <a:lstStyle/>
        <a:p>
          <a:endParaRPr lang="en-IN"/>
        </a:p>
      </dgm:t>
    </dgm:pt>
    <dgm:pt modelId="{2E8105DC-99FE-4F85-9F95-276D9754FEE6}" type="sibTrans" cxnId="{31175890-1C07-433D-BD33-933AF92BED62}">
      <dgm:prSet/>
      <dgm:spPr/>
      <dgm:t>
        <a:bodyPr/>
        <a:lstStyle/>
        <a:p>
          <a:endParaRPr lang="en-IN"/>
        </a:p>
      </dgm:t>
    </dgm:pt>
    <dgm:pt modelId="{47A03EF4-F18E-436B-AE60-47F8DACB0381}">
      <dgm:prSet/>
      <dgm:spPr/>
      <dgm:t>
        <a:bodyPr/>
        <a:lstStyle/>
        <a:p>
          <a:r>
            <a:rPr lang="en-US" b="0" i="0" dirty="0"/>
            <a:t>Improved Performance</a:t>
          </a:r>
          <a:endParaRPr lang="en-IN" dirty="0"/>
        </a:p>
      </dgm:t>
    </dgm:pt>
    <dgm:pt modelId="{A25D97F7-C1A0-4303-8329-6380EFEE7EF5}" type="parTrans" cxnId="{43C48049-E698-4F86-A10C-DFF6D982B0B7}">
      <dgm:prSet/>
      <dgm:spPr/>
      <dgm:t>
        <a:bodyPr/>
        <a:lstStyle/>
        <a:p>
          <a:endParaRPr lang="en-IN"/>
        </a:p>
      </dgm:t>
    </dgm:pt>
    <dgm:pt modelId="{9057E93D-96DF-4BEA-8C74-ECBC7BD19C33}" type="sibTrans" cxnId="{43C48049-E698-4F86-A10C-DFF6D982B0B7}">
      <dgm:prSet/>
      <dgm:spPr/>
      <dgm:t>
        <a:bodyPr/>
        <a:lstStyle/>
        <a:p>
          <a:endParaRPr lang="en-IN"/>
        </a:p>
      </dgm:t>
    </dgm:pt>
    <dgm:pt modelId="{D605C2F6-E1B5-455D-8FAD-4D2582FE7912}">
      <dgm:prSet/>
      <dgm:spPr/>
      <dgm:t>
        <a:bodyPr/>
        <a:lstStyle/>
        <a:p>
          <a:r>
            <a:rPr lang="en-US" b="0" i="0"/>
            <a:t>Pre-trained models enhance performance on small or specialized datasets by leveraging foundational knowledge.</a:t>
          </a:r>
          <a:endParaRPr lang="en-IN"/>
        </a:p>
      </dgm:t>
    </dgm:pt>
    <dgm:pt modelId="{A181480D-E452-4D20-B104-69FE22D92B91}" type="parTrans" cxnId="{84FABB81-ACAE-4653-B9A9-71348154D537}">
      <dgm:prSet/>
      <dgm:spPr/>
      <dgm:t>
        <a:bodyPr/>
        <a:lstStyle/>
        <a:p>
          <a:endParaRPr lang="en-IN"/>
        </a:p>
      </dgm:t>
    </dgm:pt>
    <dgm:pt modelId="{6BC5BDBB-7A24-445E-B0D4-CF476207F8A5}" type="sibTrans" cxnId="{84FABB81-ACAE-4653-B9A9-71348154D537}">
      <dgm:prSet/>
      <dgm:spPr/>
      <dgm:t>
        <a:bodyPr/>
        <a:lstStyle/>
        <a:p>
          <a:endParaRPr lang="en-IN"/>
        </a:p>
      </dgm:t>
    </dgm:pt>
    <dgm:pt modelId="{B25699C3-C03C-4D83-A3E6-850AD9EB6F9D}">
      <dgm:prSet/>
      <dgm:spPr/>
      <dgm:t>
        <a:bodyPr/>
        <a:lstStyle/>
        <a:p>
          <a:r>
            <a:rPr lang="en-US" b="0" i="0" dirty="0"/>
            <a:t>Knowledge Transfer</a:t>
          </a:r>
          <a:endParaRPr lang="en-IN" dirty="0"/>
        </a:p>
      </dgm:t>
    </dgm:pt>
    <dgm:pt modelId="{01DA50F1-B0CB-413C-9DBE-77BB18FBBAD1}" type="parTrans" cxnId="{40DAC4CC-0E7B-49FF-A527-6A4FDEA0501A}">
      <dgm:prSet/>
      <dgm:spPr/>
      <dgm:t>
        <a:bodyPr/>
        <a:lstStyle/>
        <a:p>
          <a:endParaRPr lang="en-IN"/>
        </a:p>
      </dgm:t>
    </dgm:pt>
    <dgm:pt modelId="{3D193723-3BB0-4AE7-B16C-8ABA67841D05}" type="sibTrans" cxnId="{40DAC4CC-0E7B-49FF-A527-6A4FDEA0501A}">
      <dgm:prSet/>
      <dgm:spPr/>
      <dgm:t>
        <a:bodyPr/>
        <a:lstStyle/>
        <a:p>
          <a:endParaRPr lang="en-IN"/>
        </a:p>
      </dgm:t>
    </dgm:pt>
    <dgm:pt modelId="{EF732F61-7701-4B21-9476-31774F3AA14A}">
      <dgm:prSet/>
      <dgm:spPr/>
      <dgm:t>
        <a:bodyPr/>
        <a:lstStyle/>
        <a:p>
          <a:r>
            <a:rPr lang="en-US" b="0" i="0" dirty="0"/>
            <a:t>Complex patterns learned from large datasets can be applied to specialized generative tasks.</a:t>
          </a:r>
          <a:endParaRPr lang="en-IN" dirty="0"/>
        </a:p>
      </dgm:t>
    </dgm:pt>
    <dgm:pt modelId="{87DFE125-F642-4D6C-9E83-EE98C32B9A48}" type="parTrans" cxnId="{81C7DB6C-D413-4EF6-B64D-71C54D6B5C3B}">
      <dgm:prSet/>
      <dgm:spPr/>
      <dgm:t>
        <a:bodyPr/>
        <a:lstStyle/>
        <a:p>
          <a:endParaRPr lang="en-IN"/>
        </a:p>
      </dgm:t>
    </dgm:pt>
    <dgm:pt modelId="{F8872841-4DCA-42A6-9255-4D9F0FA046EA}" type="sibTrans" cxnId="{81C7DB6C-D413-4EF6-B64D-71C54D6B5C3B}">
      <dgm:prSet/>
      <dgm:spPr/>
      <dgm:t>
        <a:bodyPr/>
        <a:lstStyle/>
        <a:p>
          <a:endParaRPr lang="en-IN"/>
        </a:p>
      </dgm:t>
    </dgm:pt>
    <dgm:pt modelId="{D30B1D2E-8530-4BC9-9EA6-511ED5D48301}" type="pres">
      <dgm:prSet presAssocID="{921159B1-D31E-4EDD-B42F-77E1852ACFED}" presName="linearFlow" presStyleCnt="0">
        <dgm:presLayoutVars>
          <dgm:dir/>
          <dgm:resizeHandles val="exact"/>
        </dgm:presLayoutVars>
      </dgm:prSet>
      <dgm:spPr/>
    </dgm:pt>
    <dgm:pt modelId="{649DE3C6-186A-4F7D-9051-3A4E76B10BE8}" type="pres">
      <dgm:prSet presAssocID="{E3A9F66D-C236-4965-B061-D9A02F0685E5}" presName="composite" presStyleCnt="0"/>
      <dgm:spPr/>
    </dgm:pt>
    <dgm:pt modelId="{B076B316-342A-4A6C-9DC1-4B57AE86E097}" type="pres">
      <dgm:prSet presAssocID="{E3A9F66D-C236-4965-B061-D9A02F0685E5}"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5A96EA97-37AD-4163-8AA4-92F37206AF85}" type="pres">
      <dgm:prSet presAssocID="{E3A9F66D-C236-4965-B061-D9A02F0685E5}" presName="txShp" presStyleLbl="node1" presStyleIdx="0" presStyleCnt="3">
        <dgm:presLayoutVars>
          <dgm:bulletEnabled val="1"/>
        </dgm:presLayoutVars>
      </dgm:prSet>
      <dgm:spPr/>
    </dgm:pt>
    <dgm:pt modelId="{60C40481-A061-41D4-8F7C-B386CE628B14}" type="pres">
      <dgm:prSet presAssocID="{BD4841D8-BB60-4A3A-AEC0-F4E67B974D62}" presName="spacing" presStyleCnt="0"/>
      <dgm:spPr/>
    </dgm:pt>
    <dgm:pt modelId="{AB25A129-CB30-4CA9-9773-926DFDBD9BE1}" type="pres">
      <dgm:prSet presAssocID="{47A03EF4-F18E-436B-AE60-47F8DACB0381}" presName="composite" presStyleCnt="0"/>
      <dgm:spPr/>
    </dgm:pt>
    <dgm:pt modelId="{A431FC3C-4F6D-45F0-93F1-362317A8EBC5}" type="pres">
      <dgm:prSet presAssocID="{47A03EF4-F18E-436B-AE60-47F8DACB038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pt>
    <dgm:pt modelId="{D32A2EA8-082E-4C80-A5C0-862677018EE8}" type="pres">
      <dgm:prSet presAssocID="{47A03EF4-F18E-436B-AE60-47F8DACB0381}" presName="txShp" presStyleLbl="node1" presStyleIdx="1" presStyleCnt="3">
        <dgm:presLayoutVars>
          <dgm:bulletEnabled val="1"/>
        </dgm:presLayoutVars>
      </dgm:prSet>
      <dgm:spPr/>
    </dgm:pt>
    <dgm:pt modelId="{188D17A5-D9C1-42B6-B055-8F7FD8C95FC6}" type="pres">
      <dgm:prSet presAssocID="{9057E93D-96DF-4BEA-8C74-ECBC7BD19C33}" presName="spacing" presStyleCnt="0"/>
      <dgm:spPr/>
    </dgm:pt>
    <dgm:pt modelId="{E190D4C7-AC20-4E7B-82FE-9861C52B908E}" type="pres">
      <dgm:prSet presAssocID="{B25699C3-C03C-4D83-A3E6-850AD9EB6F9D}" presName="composite" presStyleCnt="0"/>
      <dgm:spPr/>
    </dgm:pt>
    <dgm:pt modelId="{736B4A73-52C3-4E53-A3E7-FF525E05E90E}" type="pres">
      <dgm:prSet presAssocID="{B25699C3-C03C-4D83-A3E6-850AD9EB6F9D}"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A80FF970-B8FA-46BD-A1C7-6602B128B8A1}" type="pres">
      <dgm:prSet presAssocID="{B25699C3-C03C-4D83-A3E6-850AD9EB6F9D}" presName="txShp" presStyleLbl="node1" presStyleIdx="2" presStyleCnt="3">
        <dgm:presLayoutVars>
          <dgm:bulletEnabled val="1"/>
        </dgm:presLayoutVars>
      </dgm:prSet>
      <dgm:spPr/>
    </dgm:pt>
  </dgm:ptLst>
  <dgm:cxnLst>
    <dgm:cxn modelId="{C05C0A15-15E3-4D1E-9E2C-DE49BA194C0F}" type="presOf" srcId="{C2A4CB49-9551-494A-942C-36E717C7F4B5}" destId="{5A96EA97-37AD-4163-8AA4-92F37206AF85}" srcOrd="0" destOrd="1" presId="urn:microsoft.com/office/officeart/2005/8/layout/vList3"/>
    <dgm:cxn modelId="{098DA024-A4D9-4F70-BEB2-14B5ABCE15A6}" type="presOf" srcId="{EF732F61-7701-4B21-9476-31774F3AA14A}" destId="{A80FF970-B8FA-46BD-A1C7-6602B128B8A1}" srcOrd="0" destOrd="1" presId="urn:microsoft.com/office/officeart/2005/8/layout/vList3"/>
    <dgm:cxn modelId="{847C9425-DA35-476A-BF1C-88ECBD66015E}" srcId="{921159B1-D31E-4EDD-B42F-77E1852ACFED}" destId="{E3A9F66D-C236-4965-B061-D9A02F0685E5}" srcOrd="0" destOrd="0" parTransId="{000E246A-F29E-4928-8F6A-14E879C1F26E}" sibTransId="{BD4841D8-BB60-4A3A-AEC0-F4E67B974D62}"/>
    <dgm:cxn modelId="{43C48049-E698-4F86-A10C-DFF6D982B0B7}" srcId="{921159B1-D31E-4EDD-B42F-77E1852ACFED}" destId="{47A03EF4-F18E-436B-AE60-47F8DACB0381}" srcOrd="1" destOrd="0" parTransId="{A25D97F7-C1A0-4303-8329-6380EFEE7EF5}" sibTransId="{9057E93D-96DF-4BEA-8C74-ECBC7BD19C33}"/>
    <dgm:cxn modelId="{81C7DB6C-D413-4EF6-B64D-71C54D6B5C3B}" srcId="{B25699C3-C03C-4D83-A3E6-850AD9EB6F9D}" destId="{EF732F61-7701-4B21-9476-31774F3AA14A}" srcOrd="0" destOrd="0" parTransId="{87DFE125-F642-4D6C-9E83-EE98C32B9A48}" sibTransId="{F8872841-4DCA-42A6-9255-4D9F0FA046EA}"/>
    <dgm:cxn modelId="{84FABB81-ACAE-4653-B9A9-71348154D537}" srcId="{47A03EF4-F18E-436B-AE60-47F8DACB0381}" destId="{D605C2F6-E1B5-455D-8FAD-4D2582FE7912}" srcOrd="0" destOrd="0" parTransId="{A181480D-E452-4D20-B104-69FE22D92B91}" sibTransId="{6BC5BDBB-7A24-445E-B0D4-CF476207F8A5}"/>
    <dgm:cxn modelId="{64A5568B-A3C7-404B-B463-8C3F467C76A5}" type="presOf" srcId="{921159B1-D31E-4EDD-B42F-77E1852ACFED}" destId="{D30B1D2E-8530-4BC9-9EA6-511ED5D48301}" srcOrd="0" destOrd="0" presId="urn:microsoft.com/office/officeart/2005/8/layout/vList3"/>
    <dgm:cxn modelId="{31175890-1C07-433D-BD33-933AF92BED62}" srcId="{E3A9F66D-C236-4965-B061-D9A02F0685E5}" destId="{C2A4CB49-9551-494A-942C-36E717C7F4B5}" srcOrd="0" destOrd="0" parTransId="{B8963BA2-14BD-4F6F-BDB2-B97FC32378C9}" sibTransId="{2E8105DC-99FE-4F85-9F95-276D9754FEE6}"/>
    <dgm:cxn modelId="{C54A1BAC-84C8-413C-B823-25CBA751259F}" type="presOf" srcId="{E3A9F66D-C236-4965-B061-D9A02F0685E5}" destId="{5A96EA97-37AD-4163-8AA4-92F37206AF85}" srcOrd="0" destOrd="0" presId="urn:microsoft.com/office/officeart/2005/8/layout/vList3"/>
    <dgm:cxn modelId="{4EB1A8C8-A3ED-4AB2-9D66-59CBBE0D3072}" type="presOf" srcId="{B25699C3-C03C-4D83-A3E6-850AD9EB6F9D}" destId="{A80FF970-B8FA-46BD-A1C7-6602B128B8A1}" srcOrd="0" destOrd="0" presId="urn:microsoft.com/office/officeart/2005/8/layout/vList3"/>
    <dgm:cxn modelId="{749CD0C8-DF8E-432D-9B79-CA30FF5AE85F}" type="presOf" srcId="{D605C2F6-E1B5-455D-8FAD-4D2582FE7912}" destId="{D32A2EA8-082E-4C80-A5C0-862677018EE8}" srcOrd="0" destOrd="1" presId="urn:microsoft.com/office/officeart/2005/8/layout/vList3"/>
    <dgm:cxn modelId="{5BF8C2CB-35D8-4B5C-BAC4-12AF23AA65D2}" type="presOf" srcId="{47A03EF4-F18E-436B-AE60-47F8DACB0381}" destId="{D32A2EA8-082E-4C80-A5C0-862677018EE8}" srcOrd="0" destOrd="0" presId="urn:microsoft.com/office/officeart/2005/8/layout/vList3"/>
    <dgm:cxn modelId="{40DAC4CC-0E7B-49FF-A527-6A4FDEA0501A}" srcId="{921159B1-D31E-4EDD-B42F-77E1852ACFED}" destId="{B25699C3-C03C-4D83-A3E6-850AD9EB6F9D}" srcOrd="2" destOrd="0" parTransId="{01DA50F1-B0CB-413C-9DBE-77BB18FBBAD1}" sibTransId="{3D193723-3BB0-4AE7-B16C-8ABA67841D05}"/>
    <dgm:cxn modelId="{9F86678A-4578-410D-9127-733C543BC794}" type="presParOf" srcId="{D30B1D2E-8530-4BC9-9EA6-511ED5D48301}" destId="{649DE3C6-186A-4F7D-9051-3A4E76B10BE8}" srcOrd="0" destOrd="0" presId="urn:microsoft.com/office/officeart/2005/8/layout/vList3"/>
    <dgm:cxn modelId="{15D9E0FB-265E-40D2-9566-CC54F949933E}" type="presParOf" srcId="{649DE3C6-186A-4F7D-9051-3A4E76B10BE8}" destId="{B076B316-342A-4A6C-9DC1-4B57AE86E097}" srcOrd="0" destOrd="0" presId="urn:microsoft.com/office/officeart/2005/8/layout/vList3"/>
    <dgm:cxn modelId="{2388E9E2-1931-4970-A614-D8A33C91E7B7}" type="presParOf" srcId="{649DE3C6-186A-4F7D-9051-3A4E76B10BE8}" destId="{5A96EA97-37AD-4163-8AA4-92F37206AF85}" srcOrd="1" destOrd="0" presId="urn:microsoft.com/office/officeart/2005/8/layout/vList3"/>
    <dgm:cxn modelId="{66A9340D-DDD6-4E52-8F3C-51C2A0085125}" type="presParOf" srcId="{D30B1D2E-8530-4BC9-9EA6-511ED5D48301}" destId="{60C40481-A061-41D4-8F7C-B386CE628B14}" srcOrd="1" destOrd="0" presId="urn:microsoft.com/office/officeart/2005/8/layout/vList3"/>
    <dgm:cxn modelId="{D6AB3463-F116-471F-9280-B7F68AB15C18}" type="presParOf" srcId="{D30B1D2E-8530-4BC9-9EA6-511ED5D48301}" destId="{AB25A129-CB30-4CA9-9773-926DFDBD9BE1}" srcOrd="2" destOrd="0" presId="urn:microsoft.com/office/officeart/2005/8/layout/vList3"/>
    <dgm:cxn modelId="{C953A1DE-858D-4271-B836-71D724E8D1A4}" type="presParOf" srcId="{AB25A129-CB30-4CA9-9773-926DFDBD9BE1}" destId="{A431FC3C-4F6D-45F0-93F1-362317A8EBC5}" srcOrd="0" destOrd="0" presId="urn:microsoft.com/office/officeart/2005/8/layout/vList3"/>
    <dgm:cxn modelId="{338E0EEF-75A7-49CE-8EAD-D3F0B7282793}" type="presParOf" srcId="{AB25A129-CB30-4CA9-9773-926DFDBD9BE1}" destId="{D32A2EA8-082E-4C80-A5C0-862677018EE8}" srcOrd="1" destOrd="0" presId="urn:microsoft.com/office/officeart/2005/8/layout/vList3"/>
    <dgm:cxn modelId="{7C9158B3-F773-4080-B439-B2A7AAB3C3F7}" type="presParOf" srcId="{D30B1D2E-8530-4BC9-9EA6-511ED5D48301}" destId="{188D17A5-D9C1-42B6-B055-8F7FD8C95FC6}" srcOrd="3" destOrd="0" presId="urn:microsoft.com/office/officeart/2005/8/layout/vList3"/>
    <dgm:cxn modelId="{59CCD30C-46FC-4FFC-9721-4C1AA503B893}" type="presParOf" srcId="{D30B1D2E-8530-4BC9-9EA6-511ED5D48301}" destId="{E190D4C7-AC20-4E7B-82FE-9861C52B908E}" srcOrd="4" destOrd="0" presId="urn:microsoft.com/office/officeart/2005/8/layout/vList3"/>
    <dgm:cxn modelId="{88E1410B-977A-4DA7-99A9-A2B828984BC0}" type="presParOf" srcId="{E190D4C7-AC20-4E7B-82FE-9861C52B908E}" destId="{736B4A73-52C3-4E53-A3E7-FF525E05E90E}" srcOrd="0" destOrd="0" presId="urn:microsoft.com/office/officeart/2005/8/layout/vList3"/>
    <dgm:cxn modelId="{BCEB1850-61FA-4D8E-8D04-7384CF1ED3DC}" type="presParOf" srcId="{E190D4C7-AC20-4E7B-82FE-9861C52B908E}" destId="{A80FF970-B8FA-46BD-A1C7-6602B128B8A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D60EB4-C399-4373-A502-BEE124FD72E6}" type="doc">
      <dgm:prSet loTypeId="urn:microsoft.com/office/officeart/2005/8/layout/hProcess9" loCatId="process" qsTypeId="urn:microsoft.com/office/officeart/2005/8/quickstyle/simple3" qsCatId="simple" csTypeId="urn:microsoft.com/office/officeart/2005/8/colors/accent1_2" csCatId="accent1"/>
      <dgm:spPr/>
      <dgm:t>
        <a:bodyPr/>
        <a:lstStyle/>
        <a:p>
          <a:endParaRPr lang="en-IN"/>
        </a:p>
      </dgm:t>
    </dgm:pt>
    <dgm:pt modelId="{58D33F32-04DD-4C50-902D-B46989D8ECD9}">
      <dgm:prSet custT="1"/>
      <dgm:spPr/>
      <dgm:t>
        <a:bodyPr/>
        <a:lstStyle/>
        <a:p>
          <a:r>
            <a:rPr lang="en-US" sz="1400" b="1" i="0" dirty="0">
              <a:solidFill>
                <a:schemeClr val="tx1"/>
              </a:solidFill>
            </a:rPr>
            <a:t>Image Generation</a:t>
          </a:r>
          <a:endParaRPr lang="en-IN" sz="1400" b="1" dirty="0">
            <a:solidFill>
              <a:schemeClr val="tx1"/>
            </a:solidFill>
          </a:endParaRPr>
        </a:p>
      </dgm:t>
    </dgm:pt>
    <dgm:pt modelId="{7E0EA709-BA9E-488C-A412-0E11E0AB9E2F}" type="parTrans" cxnId="{1B31F944-A9E4-48A7-A698-9059C2E615E6}">
      <dgm:prSet/>
      <dgm:spPr/>
      <dgm:t>
        <a:bodyPr/>
        <a:lstStyle/>
        <a:p>
          <a:endParaRPr lang="en-IN" sz="1400">
            <a:solidFill>
              <a:schemeClr val="tx1"/>
            </a:solidFill>
          </a:endParaRPr>
        </a:p>
      </dgm:t>
    </dgm:pt>
    <dgm:pt modelId="{8B9F81E3-630C-4BB8-8031-38B12F76CFAE}" type="sibTrans" cxnId="{1B31F944-A9E4-48A7-A698-9059C2E615E6}">
      <dgm:prSet/>
      <dgm:spPr/>
      <dgm:t>
        <a:bodyPr/>
        <a:lstStyle/>
        <a:p>
          <a:endParaRPr lang="en-IN" sz="1400">
            <a:solidFill>
              <a:schemeClr val="tx1"/>
            </a:solidFill>
          </a:endParaRPr>
        </a:p>
      </dgm:t>
    </dgm:pt>
    <dgm:pt modelId="{C5D09FFC-4141-4C97-972D-461AB879D245}">
      <dgm:prSet custT="1"/>
      <dgm:spPr/>
      <dgm:t>
        <a:bodyPr/>
        <a:lstStyle/>
        <a:p>
          <a:r>
            <a:rPr lang="en-US" sz="1400" b="0" i="0" dirty="0">
              <a:solidFill>
                <a:schemeClr val="tx1"/>
              </a:solidFill>
            </a:rPr>
            <a:t>Fine-tuning GANs for style-specific image creation, adapting pre-trained models to generate images in particular artistic styles or themes.</a:t>
          </a:r>
          <a:endParaRPr lang="en-IN" sz="1400" dirty="0">
            <a:solidFill>
              <a:schemeClr val="tx1"/>
            </a:solidFill>
          </a:endParaRPr>
        </a:p>
      </dgm:t>
    </dgm:pt>
    <dgm:pt modelId="{9C22C8CE-31D7-4296-9C8C-35844FC6B75B}" type="parTrans" cxnId="{032419AE-0BCD-4D4D-989C-4FCC5A292AC8}">
      <dgm:prSet/>
      <dgm:spPr/>
      <dgm:t>
        <a:bodyPr/>
        <a:lstStyle/>
        <a:p>
          <a:endParaRPr lang="en-IN" sz="1400">
            <a:solidFill>
              <a:schemeClr val="tx1"/>
            </a:solidFill>
          </a:endParaRPr>
        </a:p>
      </dgm:t>
    </dgm:pt>
    <dgm:pt modelId="{743C0B9D-9AB5-4877-A05D-39F328539FE0}" type="sibTrans" cxnId="{032419AE-0BCD-4D4D-989C-4FCC5A292AC8}">
      <dgm:prSet/>
      <dgm:spPr/>
      <dgm:t>
        <a:bodyPr/>
        <a:lstStyle/>
        <a:p>
          <a:endParaRPr lang="en-IN" sz="1400">
            <a:solidFill>
              <a:schemeClr val="tx1"/>
            </a:solidFill>
          </a:endParaRPr>
        </a:p>
      </dgm:t>
    </dgm:pt>
    <dgm:pt modelId="{4D4F919E-8EE6-477F-870B-19BA3DE5E244}">
      <dgm:prSet custT="1"/>
      <dgm:spPr/>
      <dgm:t>
        <a:bodyPr/>
        <a:lstStyle/>
        <a:p>
          <a:r>
            <a:rPr lang="en-US" sz="1400" b="1" i="0" dirty="0">
              <a:solidFill>
                <a:schemeClr val="tx1"/>
              </a:solidFill>
            </a:rPr>
            <a:t>Text Generation</a:t>
          </a:r>
          <a:endParaRPr lang="en-IN" sz="1400" b="1" dirty="0">
            <a:solidFill>
              <a:schemeClr val="tx1"/>
            </a:solidFill>
          </a:endParaRPr>
        </a:p>
      </dgm:t>
    </dgm:pt>
    <dgm:pt modelId="{8B11E0A5-7A3A-4392-909A-26A126554217}" type="parTrans" cxnId="{E286F07E-D801-4685-BD4C-4204C754B799}">
      <dgm:prSet/>
      <dgm:spPr/>
      <dgm:t>
        <a:bodyPr/>
        <a:lstStyle/>
        <a:p>
          <a:endParaRPr lang="en-IN" sz="1400">
            <a:solidFill>
              <a:schemeClr val="tx1"/>
            </a:solidFill>
          </a:endParaRPr>
        </a:p>
      </dgm:t>
    </dgm:pt>
    <dgm:pt modelId="{CB025655-CFE7-4CA9-9103-86B139AE6A31}" type="sibTrans" cxnId="{E286F07E-D801-4685-BD4C-4204C754B799}">
      <dgm:prSet/>
      <dgm:spPr/>
      <dgm:t>
        <a:bodyPr/>
        <a:lstStyle/>
        <a:p>
          <a:endParaRPr lang="en-IN" sz="1400">
            <a:solidFill>
              <a:schemeClr val="tx1"/>
            </a:solidFill>
          </a:endParaRPr>
        </a:p>
      </dgm:t>
    </dgm:pt>
    <dgm:pt modelId="{131B9856-3990-4E36-A27A-B2AE324F2487}">
      <dgm:prSet custT="1"/>
      <dgm:spPr/>
      <dgm:t>
        <a:bodyPr/>
        <a:lstStyle/>
        <a:p>
          <a:r>
            <a:rPr lang="en-US" sz="1400" b="0" i="0" dirty="0">
              <a:solidFill>
                <a:schemeClr val="tx1"/>
              </a:solidFill>
            </a:rPr>
            <a:t>Customizing language models like GPT or BERT for specific tasks such as product descriptions or chatbot responses, including writing in particular tones.</a:t>
          </a:r>
          <a:endParaRPr lang="en-IN" sz="1400" dirty="0">
            <a:solidFill>
              <a:schemeClr val="tx1"/>
            </a:solidFill>
          </a:endParaRPr>
        </a:p>
      </dgm:t>
    </dgm:pt>
    <dgm:pt modelId="{358154B0-CE78-4E15-9545-430A4891E641}" type="parTrans" cxnId="{ADB386BF-5204-42B9-8BD2-8970B7F570C6}">
      <dgm:prSet/>
      <dgm:spPr/>
      <dgm:t>
        <a:bodyPr/>
        <a:lstStyle/>
        <a:p>
          <a:endParaRPr lang="en-IN" sz="1400">
            <a:solidFill>
              <a:schemeClr val="tx1"/>
            </a:solidFill>
          </a:endParaRPr>
        </a:p>
      </dgm:t>
    </dgm:pt>
    <dgm:pt modelId="{A7353D2D-5565-4BDA-8A50-A0A4ABEBB795}" type="sibTrans" cxnId="{ADB386BF-5204-42B9-8BD2-8970B7F570C6}">
      <dgm:prSet/>
      <dgm:spPr/>
      <dgm:t>
        <a:bodyPr/>
        <a:lstStyle/>
        <a:p>
          <a:endParaRPr lang="en-IN" sz="1400">
            <a:solidFill>
              <a:schemeClr val="tx1"/>
            </a:solidFill>
          </a:endParaRPr>
        </a:p>
      </dgm:t>
    </dgm:pt>
    <dgm:pt modelId="{C48BE1A4-6A45-4544-AE7D-066BE289D4A0}">
      <dgm:prSet custT="1"/>
      <dgm:spPr/>
      <dgm:t>
        <a:bodyPr/>
        <a:lstStyle/>
        <a:p>
          <a:r>
            <a:rPr lang="en-US" sz="1400" b="1" i="0" dirty="0">
              <a:solidFill>
                <a:schemeClr val="tx1"/>
              </a:solidFill>
            </a:rPr>
            <a:t>Music and Art Creation</a:t>
          </a:r>
          <a:endParaRPr lang="en-IN" sz="1400" b="1" dirty="0">
            <a:solidFill>
              <a:schemeClr val="tx1"/>
            </a:solidFill>
          </a:endParaRPr>
        </a:p>
      </dgm:t>
    </dgm:pt>
    <dgm:pt modelId="{8B2C2749-CC2D-4546-9588-2A84BCF11EB1}" type="parTrans" cxnId="{FC98D8B7-5F1C-4788-9B94-5FEBC2001121}">
      <dgm:prSet/>
      <dgm:spPr/>
      <dgm:t>
        <a:bodyPr/>
        <a:lstStyle/>
        <a:p>
          <a:endParaRPr lang="en-IN" sz="1400">
            <a:solidFill>
              <a:schemeClr val="tx1"/>
            </a:solidFill>
          </a:endParaRPr>
        </a:p>
      </dgm:t>
    </dgm:pt>
    <dgm:pt modelId="{2992964E-1086-45BF-BA65-85DA9BAE7526}" type="sibTrans" cxnId="{FC98D8B7-5F1C-4788-9B94-5FEBC2001121}">
      <dgm:prSet/>
      <dgm:spPr/>
      <dgm:t>
        <a:bodyPr/>
        <a:lstStyle/>
        <a:p>
          <a:endParaRPr lang="en-IN" sz="1400">
            <a:solidFill>
              <a:schemeClr val="tx1"/>
            </a:solidFill>
          </a:endParaRPr>
        </a:p>
      </dgm:t>
    </dgm:pt>
    <dgm:pt modelId="{B5226527-29D8-4FD1-83C3-C519A1868CFC}">
      <dgm:prSet custT="1"/>
      <dgm:spPr/>
      <dgm:t>
        <a:bodyPr/>
        <a:lstStyle/>
        <a:p>
          <a:r>
            <a:rPr lang="en-US" sz="1400" b="0" i="0" dirty="0">
              <a:solidFill>
                <a:schemeClr val="tx1"/>
              </a:solidFill>
            </a:rPr>
            <a:t>Adapting generative models to produce outputs in specific musical styles or artistic forms, incorporating stylistic nuances into the generated content.</a:t>
          </a:r>
          <a:endParaRPr lang="en-IN" sz="1400" dirty="0">
            <a:solidFill>
              <a:schemeClr val="tx1"/>
            </a:solidFill>
          </a:endParaRPr>
        </a:p>
      </dgm:t>
    </dgm:pt>
    <dgm:pt modelId="{B01E8848-9595-4079-BC46-15A3213E2F00}" type="parTrans" cxnId="{BAD95EC4-D738-436B-A734-BA5ACF7A3342}">
      <dgm:prSet/>
      <dgm:spPr/>
      <dgm:t>
        <a:bodyPr/>
        <a:lstStyle/>
        <a:p>
          <a:endParaRPr lang="en-IN" sz="1400">
            <a:solidFill>
              <a:schemeClr val="tx1"/>
            </a:solidFill>
          </a:endParaRPr>
        </a:p>
      </dgm:t>
    </dgm:pt>
    <dgm:pt modelId="{B7CDB124-7CD7-4725-A32B-27C1730B135F}" type="sibTrans" cxnId="{BAD95EC4-D738-436B-A734-BA5ACF7A3342}">
      <dgm:prSet/>
      <dgm:spPr/>
      <dgm:t>
        <a:bodyPr/>
        <a:lstStyle/>
        <a:p>
          <a:endParaRPr lang="en-IN" sz="1400">
            <a:solidFill>
              <a:schemeClr val="tx1"/>
            </a:solidFill>
          </a:endParaRPr>
        </a:p>
      </dgm:t>
    </dgm:pt>
    <dgm:pt modelId="{04C58E6B-50E8-4246-976F-B1430D86B7CE}" type="pres">
      <dgm:prSet presAssocID="{A5D60EB4-C399-4373-A502-BEE124FD72E6}" presName="CompostProcess" presStyleCnt="0">
        <dgm:presLayoutVars>
          <dgm:dir/>
          <dgm:resizeHandles val="exact"/>
        </dgm:presLayoutVars>
      </dgm:prSet>
      <dgm:spPr/>
    </dgm:pt>
    <dgm:pt modelId="{9F696FA6-060B-4C8E-B7E6-0614C0C133BA}" type="pres">
      <dgm:prSet presAssocID="{A5D60EB4-C399-4373-A502-BEE124FD72E6}" presName="arrow" presStyleLbl="bgShp" presStyleIdx="0" presStyleCnt="1"/>
      <dgm:spPr/>
    </dgm:pt>
    <dgm:pt modelId="{306A4B14-B968-44FC-BDB8-8F2C10B11396}" type="pres">
      <dgm:prSet presAssocID="{A5D60EB4-C399-4373-A502-BEE124FD72E6}" presName="linearProcess" presStyleCnt="0"/>
      <dgm:spPr/>
    </dgm:pt>
    <dgm:pt modelId="{29467E76-E688-4F5B-BCF9-62149BB6D62B}" type="pres">
      <dgm:prSet presAssocID="{58D33F32-04DD-4C50-902D-B46989D8ECD9}" presName="textNode" presStyleLbl="node1" presStyleIdx="0" presStyleCnt="3">
        <dgm:presLayoutVars>
          <dgm:bulletEnabled val="1"/>
        </dgm:presLayoutVars>
      </dgm:prSet>
      <dgm:spPr/>
    </dgm:pt>
    <dgm:pt modelId="{A19F4A1F-E56B-4102-A595-3988E498A7FF}" type="pres">
      <dgm:prSet presAssocID="{8B9F81E3-630C-4BB8-8031-38B12F76CFAE}" presName="sibTrans" presStyleCnt="0"/>
      <dgm:spPr/>
    </dgm:pt>
    <dgm:pt modelId="{D5D4A671-091A-4604-BFAF-2D0E1501666C}" type="pres">
      <dgm:prSet presAssocID="{4D4F919E-8EE6-477F-870B-19BA3DE5E244}" presName="textNode" presStyleLbl="node1" presStyleIdx="1" presStyleCnt="3">
        <dgm:presLayoutVars>
          <dgm:bulletEnabled val="1"/>
        </dgm:presLayoutVars>
      </dgm:prSet>
      <dgm:spPr/>
    </dgm:pt>
    <dgm:pt modelId="{D2965A6C-7322-4983-8D07-FD788B85F8F0}" type="pres">
      <dgm:prSet presAssocID="{CB025655-CFE7-4CA9-9103-86B139AE6A31}" presName="sibTrans" presStyleCnt="0"/>
      <dgm:spPr/>
    </dgm:pt>
    <dgm:pt modelId="{AB996E70-2D1B-4E10-BC16-03BE9F0D9B1E}" type="pres">
      <dgm:prSet presAssocID="{C48BE1A4-6A45-4544-AE7D-066BE289D4A0}" presName="textNode" presStyleLbl="node1" presStyleIdx="2" presStyleCnt="3">
        <dgm:presLayoutVars>
          <dgm:bulletEnabled val="1"/>
        </dgm:presLayoutVars>
      </dgm:prSet>
      <dgm:spPr/>
    </dgm:pt>
  </dgm:ptLst>
  <dgm:cxnLst>
    <dgm:cxn modelId="{70889405-D10E-4A64-8572-21EB7D3A7997}" type="presOf" srcId="{B5226527-29D8-4FD1-83C3-C519A1868CFC}" destId="{AB996E70-2D1B-4E10-BC16-03BE9F0D9B1E}" srcOrd="0" destOrd="1" presId="urn:microsoft.com/office/officeart/2005/8/layout/hProcess9"/>
    <dgm:cxn modelId="{CE933D32-D583-40B9-89CC-8B8CA2289AC1}" type="presOf" srcId="{58D33F32-04DD-4C50-902D-B46989D8ECD9}" destId="{29467E76-E688-4F5B-BCF9-62149BB6D62B}" srcOrd="0" destOrd="0" presId="urn:microsoft.com/office/officeart/2005/8/layout/hProcess9"/>
    <dgm:cxn modelId="{1B31F944-A9E4-48A7-A698-9059C2E615E6}" srcId="{A5D60EB4-C399-4373-A502-BEE124FD72E6}" destId="{58D33F32-04DD-4C50-902D-B46989D8ECD9}" srcOrd="0" destOrd="0" parTransId="{7E0EA709-BA9E-488C-A412-0E11E0AB9E2F}" sibTransId="{8B9F81E3-630C-4BB8-8031-38B12F76CFAE}"/>
    <dgm:cxn modelId="{BB406F54-023C-47BC-A40C-AD7A393783EB}" type="presOf" srcId="{4D4F919E-8EE6-477F-870B-19BA3DE5E244}" destId="{D5D4A671-091A-4604-BFAF-2D0E1501666C}" srcOrd="0" destOrd="0" presId="urn:microsoft.com/office/officeart/2005/8/layout/hProcess9"/>
    <dgm:cxn modelId="{E286F07E-D801-4685-BD4C-4204C754B799}" srcId="{A5D60EB4-C399-4373-A502-BEE124FD72E6}" destId="{4D4F919E-8EE6-477F-870B-19BA3DE5E244}" srcOrd="1" destOrd="0" parTransId="{8B11E0A5-7A3A-4392-909A-26A126554217}" sibTransId="{CB025655-CFE7-4CA9-9103-86B139AE6A31}"/>
    <dgm:cxn modelId="{BC69EB96-AB6C-4E92-B0F6-41A4E5335804}" type="presOf" srcId="{C5D09FFC-4141-4C97-972D-461AB879D245}" destId="{29467E76-E688-4F5B-BCF9-62149BB6D62B}" srcOrd="0" destOrd="1" presId="urn:microsoft.com/office/officeart/2005/8/layout/hProcess9"/>
    <dgm:cxn modelId="{D42B47A5-E664-44A7-9F93-0D868C2BAC1C}" type="presOf" srcId="{A5D60EB4-C399-4373-A502-BEE124FD72E6}" destId="{04C58E6B-50E8-4246-976F-B1430D86B7CE}" srcOrd="0" destOrd="0" presId="urn:microsoft.com/office/officeart/2005/8/layout/hProcess9"/>
    <dgm:cxn modelId="{032419AE-0BCD-4D4D-989C-4FCC5A292AC8}" srcId="{58D33F32-04DD-4C50-902D-B46989D8ECD9}" destId="{C5D09FFC-4141-4C97-972D-461AB879D245}" srcOrd="0" destOrd="0" parTransId="{9C22C8CE-31D7-4296-9C8C-35844FC6B75B}" sibTransId="{743C0B9D-9AB5-4877-A05D-39F328539FE0}"/>
    <dgm:cxn modelId="{FC98D8B7-5F1C-4788-9B94-5FEBC2001121}" srcId="{A5D60EB4-C399-4373-A502-BEE124FD72E6}" destId="{C48BE1A4-6A45-4544-AE7D-066BE289D4A0}" srcOrd="2" destOrd="0" parTransId="{8B2C2749-CC2D-4546-9588-2A84BCF11EB1}" sibTransId="{2992964E-1086-45BF-BA65-85DA9BAE7526}"/>
    <dgm:cxn modelId="{ADB386BF-5204-42B9-8BD2-8970B7F570C6}" srcId="{4D4F919E-8EE6-477F-870B-19BA3DE5E244}" destId="{131B9856-3990-4E36-A27A-B2AE324F2487}" srcOrd="0" destOrd="0" parTransId="{358154B0-CE78-4E15-9545-430A4891E641}" sibTransId="{A7353D2D-5565-4BDA-8A50-A0A4ABEBB795}"/>
    <dgm:cxn modelId="{BAD95EC4-D738-436B-A734-BA5ACF7A3342}" srcId="{C48BE1A4-6A45-4544-AE7D-066BE289D4A0}" destId="{B5226527-29D8-4FD1-83C3-C519A1868CFC}" srcOrd="0" destOrd="0" parTransId="{B01E8848-9595-4079-BC46-15A3213E2F00}" sibTransId="{B7CDB124-7CD7-4725-A32B-27C1730B135F}"/>
    <dgm:cxn modelId="{58D864C4-48C0-462F-B95B-7B0FF9B64D6E}" type="presOf" srcId="{131B9856-3990-4E36-A27A-B2AE324F2487}" destId="{D5D4A671-091A-4604-BFAF-2D0E1501666C}" srcOrd="0" destOrd="1" presId="urn:microsoft.com/office/officeart/2005/8/layout/hProcess9"/>
    <dgm:cxn modelId="{DC9046D4-A243-4F58-AAF6-4DE78C85D452}" type="presOf" srcId="{C48BE1A4-6A45-4544-AE7D-066BE289D4A0}" destId="{AB996E70-2D1B-4E10-BC16-03BE9F0D9B1E}" srcOrd="0" destOrd="0" presId="urn:microsoft.com/office/officeart/2005/8/layout/hProcess9"/>
    <dgm:cxn modelId="{07B3419C-84B8-442C-9A66-E8CE9FBC168F}" type="presParOf" srcId="{04C58E6B-50E8-4246-976F-B1430D86B7CE}" destId="{9F696FA6-060B-4C8E-B7E6-0614C0C133BA}" srcOrd="0" destOrd="0" presId="urn:microsoft.com/office/officeart/2005/8/layout/hProcess9"/>
    <dgm:cxn modelId="{7E00BD4C-0C3D-4852-B333-3C49F609BB99}" type="presParOf" srcId="{04C58E6B-50E8-4246-976F-B1430D86B7CE}" destId="{306A4B14-B968-44FC-BDB8-8F2C10B11396}" srcOrd="1" destOrd="0" presId="urn:microsoft.com/office/officeart/2005/8/layout/hProcess9"/>
    <dgm:cxn modelId="{862254DB-D9D8-41B8-A16D-5937BDA7E471}" type="presParOf" srcId="{306A4B14-B968-44FC-BDB8-8F2C10B11396}" destId="{29467E76-E688-4F5B-BCF9-62149BB6D62B}" srcOrd="0" destOrd="0" presId="urn:microsoft.com/office/officeart/2005/8/layout/hProcess9"/>
    <dgm:cxn modelId="{8A1C8407-1CC0-4E51-9583-073592294001}" type="presParOf" srcId="{306A4B14-B968-44FC-BDB8-8F2C10B11396}" destId="{A19F4A1F-E56B-4102-A595-3988E498A7FF}" srcOrd="1" destOrd="0" presId="urn:microsoft.com/office/officeart/2005/8/layout/hProcess9"/>
    <dgm:cxn modelId="{C2358468-B3FB-4FAA-89CB-F7F94E7C0FB5}" type="presParOf" srcId="{306A4B14-B968-44FC-BDB8-8F2C10B11396}" destId="{D5D4A671-091A-4604-BFAF-2D0E1501666C}" srcOrd="2" destOrd="0" presId="urn:microsoft.com/office/officeart/2005/8/layout/hProcess9"/>
    <dgm:cxn modelId="{C39C0B24-36F9-4E6D-9D6E-F9DC07BD2012}" type="presParOf" srcId="{306A4B14-B968-44FC-BDB8-8F2C10B11396}" destId="{D2965A6C-7322-4983-8D07-FD788B85F8F0}" srcOrd="3" destOrd="0" presId="urn:microsoft.com/office/officeart/2005/8/layout/hProcess9"/>
    <dgm:cxn modelId="{EE898563-7DEA-4503-9F98-0B3D1B5DE421}" type="presParOf" srcId="{306A4B14-B968-44FC-BDB8-8F2C10B11396}" destId="{AB996E70-2D1B-4E10-BC16-03BE9F0D9B1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CBBAF7-01BE-43CB-B34B-0E1FDED4768B}"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92F58B03-20C2-4E8B-9F02-F23F429F69F3}">
      <dgm:prSet/>
      <dgm:spPr/>
      <dgm:t>
        <a:bodyPr/>
        <a:lstStyle/>
        <a:p>
          <a:r>
            <a:rPr lang="en-US" b="1" i="0" dirty="0"/>
            <a:t>Generator (G)</a:t>
          </a:r>
        </a:p>
        <a:p>
          <a:r>
            <a:rPr lang="en-US" b="0" i="0" dirty="0"/>
            <a:t>Receives a random noise vector and produces data that might seem like the training set.</a:t>
          </a:r>
          <a:endParaRPr lang="en-IN" dirty="0"/>
        </a:p>
      </dgm:t>
    </dgm:pt>
    <dgm:pt modelId="{15BDB715-214D-4B50-A718-7D35BED70CB7}" type="parTrans" cxnId="{5DA25A7C-32FD-43E8-B6AF-8E9BBBA683C7}">
      <dgm:prSet/>
      <dgm:spPr/>
      <dgm:t>
        <a:bodyPr/>
        <a:lstStyle/>
        <a:p>
          <a:endParaRPr lang="en-IN"/>
        </a:p>
      </dgm:t>
    </dgm:pt>
    <dgm:pt modelId="{8EE803CF-072F-480B-80E7-D49FE1C0B3ED}" type="sibTrans" cxnId="{5DA25A7C-32FD-43E8-B6AF-8E9BBBA683C7}">
      <dgm:prSet/>
      <dgm:spPr/>
      <dgm:t>
        <a:bodyPr/>
        <a:lstStyle/>
        <a:p>
          <a:endParaRPr lang="en-IN"/>
        </a:p>
      </dgm:t>
    </dgm:pt>
    <dgm:pt modelId="{502CEF4C-78C4-470F-804F-1436AA92F040}">
      <dgm:prSet/>
      <dgm:spPr/>
      <dgm:t>
        <a:bodyPr/>
        <a:lstStyle/>
        <a:p>
          <a:r>
            <a:rPr lang="en-US" b="1" i="0" dirty="0"/>
            <a:t>Discriminator (D)</a:t>
          </a:r>
        </a:p>
        <a:p>
          <a:r>
            <a:rPr lang="en-US" b="0" i="0" dirty="0"/>
            <a:t>Takes a real or generated sample as input and tries to classify it as real or fake.</a:t>
          </a:r>
          <a:endParaRPr lang="en-IN" dirty="0"/>
        </a:p>
      </dgm:t>
    </dgm:pt>
    <dgm:pt modelId="{8BA33873-6CAA-4B9A-B6E2-0E9E2F27942B}" type="parTrans" cxnId="{B81A32B9-D6B5-4FB1-85DE-3C3B9EB2C9CF}">
      <dgm:prSet/>
      <dgm:spPr/>
      <dgm:t>
        <a:bodyPr/>
        <a:lstStyle/>
        <a:p>
          <a:endParaRPr lang="en-IN"/>
        </a:p>
      </dgm:t>
    </dgm:pt>
    <dgm:pt modelId="{E1111C20-096F-46ED-8A9D-5C682568CA16}" type="sibTrans" cxnId="{B81A32B9-D6B5-4FB1-85DE-3C3B9EB2C9CF}">
      <dgm:prSet/>
      <dgm:spPr/>
      <dgm:t>
        <a:bodyPr/>
        <a:lstStyle/>
        <a:p>
          <a:endParaRPr lang="en-IN"/>
        </a:p>
      </dgm:t>
    </dgm:pt>
    <dgm:pt modelId="{5EFBE833-42E7-4DDD-BF07-D95F568707F3}">
      <dgm:prSet/>
      <dgm:spPr/>
      <dgm:t>
        <a:bodyPr/>
        <a:lstStyle/>
        <a:p>
          <a:r>
            <a:rPr lang="en-US" b="1" i="0" dirty="0"/>
            <a:t>Objective</a:t>
          </a:r>
        </a:p>
        <a:p>
          <a:r>
            <a:rPr lang="en-US" b="1" i="0" dirty="0"/>
            <a:t> </a:t>
          </a:r>
          <a:r>
            <a:rPr lang="en-US" b="0" i="0" dirty="0"/>
            <a:t>The generator aims to produce samples indistinguishable from real data, while the discriminator improves at distinguishing real from fake samples.</a:t>
          </a:r>
          <a:endParaRPr lang="en-IN" dirty="0"/>
        </a:p>
      </dgm:t>
    </dgm:pt>
    <dgm:pt modelId="{9E1A4A95-2ABB-46AC-A45E-06911821AC5F}" type="parTrans" cxnId="{EED1924F-382C-4E38-8727-5C0670F9987B}">
      <dgm:prSet/>
      <dgm:spPr/>
      <dgm:t>
        <a:bodyPr/>
        <a:lstStyle/>
        <a:p>
          <a:endParaRPr lang="en-IN"/>
        </a:p>
      </dgm:t>
    </dgm:pt>
    <dgm:pt modelId="{FE1B31CB-7BDE-46CB-8923-C8EAB30FC4B0}" type="sibTrans" cxnId="{EED1924F-382C-4E38-8727-5C0670F9987B}">
      <dgm:prSet/>
      <dgm:spPr/>
      <dgm:t>
        <a:bodyPr/>
        <a:lstStyle/>
        <a:p>
          <a:endParaRPr lang="en-IN"/>
        </a:p>
      </dgm:t>
    </dgm:pt>
    <dgm:pt modelId="{001859D6-6D55-4ED3-A56D-95DEEABEDE1D}" type="pres">
      <dgm:prSet presAssocID="{BACBBAF7-01BE-43CB-B34B-0E1FDED4768B}" presName="Name0" presStyleCnt="0">
        <dgm:presLayoutVars>
          <dgm:dir/>
          <dgm:resizeHandles val="exact"/>
        </dgm:presLayoutVars>
      </dgm:prSet>
      <dgm:spPr/>
    </dgm:pt>
    <dgm:pt modelId="{C81F37AA-0603-4AA9-B1EF-36A4AF809E32}" type="pres">
      <dgm:prSet presAssocID="{BACBBAF7-01BE-43CB-B34B-0E1FDED4768B}" presName="arrow" presStyleLbl="bgShp" presStyleIdx="0" presStyleCnt="1"/>
      <dgm:spPr/>
    </dgm:pt>
    <dgm:pt modelId="{B850D62D-9C66-4853-B31B-67D32D82DD89}" type="pres">
      <dgm:prSet presAssocID="{BACBBAF7-01BE-43CB-B34B-0E1FDED4768B}" presName="points" presStyleCnt="0"/>
      <dgm:spPr/>
    </dgm:pt>
    <dgm:pt modelId="{7648FFF3-E901-4D3F-8ACF-3E3D251D364A}" type="pres">
      <dgm:prSet presAssocID="{92F58B03-20C2-4E8B-9F02-F23F429F69F3}" presName="compositeA" presStyleCnt="0"/>
      <dgm:spPr/>
    </dgm:pt>
    <dgm:pt modelId="{FB744F6A-7B53-4447-A0A8-D71457851063}" type="pres">
      <dgm:prSet presAssocID="{92F58B03-20C2-4E8B-9F02-F23F429F69F3}" presName="textA" presStyleLbl="revTx" presStyleIdx="0" presStyleCnt="3">
        <dgm:presLayoutVars>
          <dgm:bulletEnabled val="1"/>
        </dgm:presLayoutVars>
      </dgm:prSet>
      <dgm:spPr/>
    </dgm:pt>
    <dgm:pt modelId="{E002236D-4890-419C-81C3-39831FE6ABF8}" type="pres">
      <dgm:prSet presAssocID="{92F58B03-20C2-4E8B-9F02-F23F429F69F3}" presName="circleA" presStyleLbl="node1" presStyleIdx="0" presStyleCnt="3"/>
      <dgm:spPr/>
    </dgm:pt>
    <dgm:pt modelId="{E6168827-5D28-4036-96B0-08D7098CBC30}" type="pres">
      <dgm:prSet presAssocID="{92F58B03-20C2-4E8B-9F02-F23F429F69F3}" presName="spaceA" presStyleCnt="0"/>
      <dgm:spPr/>
    </dgm:pt>
    <dgm:pt modelId="{094D24F1-0015-4D3D-904B-F460D40020BD}" type="pres">
      <dgm:prSet presAssocID="{8EE803CF-072F-480B-80E7-D49FE1C0B3ED}" presName="space" presStyleCnt="0"/>
      <dgm:spPr/>
    </dgm:pt>
    <dgm:pt modelId="{A532B99C-4F35-4B6F-BAEC-B5D73EE00CA0}" type="pres">
      <dgm:prSet presAssocID="{502CEF4C-78C4-470F-804F-1436AA92F040}" presName="compositeB" presStyleCnt="0"/>
      <dgm:spPr/>
    </dgm:pt>
    <dgm:pt modelId="{8D755FE3-FC1F-41BF-9328-E1449FE5A019}" type="pres">
      <dgm:prSet presAssocID="{502CEF4C-78C4-470F-804F-1436AA92F040}" presName="textB" presStyleLbl="revTx" presStyleIdx="1" presStyleCnt="3">
        <dgm:presLayoutVars>
          <dgm:bulletEnabled val="1"/>
        </dgm:presLayoutVars>
      </dgm:prSet>
      <dgm:spPr/>
    </dgm:pt>
    <dgm:pt modelId="{F020861A-DBA9-4531-AC89-EA47915951D3}" type="pres">
      <dgm:prSet presAssocID="{502CEF4C-78C4-470F-804F-1436AA92F040}" presName="circleB" presStyleLbl="node1" presStyleIdx="1" presStyleCnt="3"/>
      <dgm:spPr/>
    </dgm:pt>
    <dgm:pt modelId="{F422258E-C4C2-4612-AD6C-7BAAE8C0F8C7}" type="pres">
      <dgm:prSet presAssocID="{502CEF4C-78C4-470F-804F-1436AA92F040}" presName="spaceB" presStyleCnt="0"/>
      <dgm:spPr/>
    </dgm:pt>
    <dgm:pt modelId="{00FC70CF-AF17-46CF-A761-2290EA38A7F0}" type="pres">
      <dgm:prSet presAssocID="{E1111C20-096F-46ED-8A9D-5C682568CA16}" presName="space" presStyleCnt="0"/>
      <dgm:spPr/>
    </dgm:pt>
    <dgm:pt modelId="{AB434614-91EC-4588-A3F5-CD445B13CD92}" type="pres">
      <dgm:prSet presAssocID="{5EFBE833-42E7-4DDD-BF07-D95F568707F3}" presName="compositeA" presStyleCnt="0"/>
      <dgm:spPr/>
    </dgm:pt>
    <dgm:pt modelId="{8D0568FA-B62A-4E82-809B-601F6CD6B87F}" type="pres">
      <dgm:prSet presAssocID="{5EFBE833-42E7-4DDD-BF07-D95F568707F3}" presName="textA" presStyleLbl="revTx" presStyleIdx="2" presStyleCnt="3">
        <dgm:presLayoutVars>
          <dgm:bulletEnabled val="1"/>
        </dgm:presLayoutVars>
      </dgm:prSet>
      <dgm:spPr/>
    </dgm:pt>
    <dgm:pt modelId="{570DEA1C-D4E9-410C-A832-EEB819828DAE}" type="pres">
      <dgm:prSet presAssocID="{5EFBE833-42E7-4DDD-BF07-D95F568707F3}" presName="circleA" presStyleLbl="node1" presStyleIdx="2" presStyleCnt="3"/>
      <dgm:spPr/>
    </dgm:pt>
    <dgm:pt modelId="{94A7BB49-3BB2-4B86-B2B0-2ADA2BF2D305}" type="pres">
      <dgm:prSet presAssocID="{5EFBE833-42E7-4DDD-BF07-D95F568707F3}" presName="spaceA" presStyleCnt="0"/>
      <dgm:spPr/>
    </dgm:pt>
  </dgm:ptLst>
  <dgm:cxnLst>
    <dgm:cxn modelId="{A03E530E-439A-4055-A6AA-E6BE4B61AC6F}" type="presOf" srcId="{502CEF4C-78C4-470F-804F-1436AA92F040}" destId="{8D755FE3-FC1F-41BF-9328-E1449FE5A019}" srcOrd="0" destOrd="0" presId="urn:microsoft.com/office/officeart/2005/8/layout/hProcess11"/>
    <dgm:cxn modelId="{B657A322-AA35-4947-9C83-FAC0D36E4081}" type="presOf" srcId="{BACBBAF7-01BE-43CB-B34B-0E1FDED4768B}" destId="{001859D6-6D55-4ED3-A56D-95DEEABEDE1D}" srcOrd="0" destOrd="0" presId="urn:microsoft.com/office/officeart/2005/8/layout/hProcess11"/>
    <dgm:cxn modelId="{9C47CE64-B864-47AE-B4D2-826BC8B53AEA}" type="presOf" srcId="{5EFBE833-42E7-4DDD-BF07-D95F568707F3}" destId="{8D0568FA-B62A-4E82-809B-601F6CD6B87F}" srcOrd="0" destOrd="0" presId="urn:microsoft.com/office/officeart/2005/8/layout/hProcess11"/>
    <dgm:cxn modelId="{EED1924F-382C-4E38-8727-5C0670F9987B}" srcId="{BACBBAF7-01BE-43CB-B34B-0E1FDED4768B}" destId="{5EFBE833-42E7-4DDD-BF07-D95F568707F3}" srcOrd="2" destOrd="0" parTransId="{9E1A4A95-2ABB-46AC-A45E-06911821AC5F}" sibTransId="{FE1B31CB-7BDE-46CB-8923-C8EAB30FC4B0}"/>
    <dgm:cxn modelId="{D460C974-AC89-458B-9B29-3189DCF7053E}" type="presOf" srcId="{92F58B03-20C2-4E8B-9F02-F23F429F69F3}" destId="{FB744F6A-7B53-4447-A0A8-D71457851063}" srcOrd="0" destOrd="0" presId="urn:microsoft.com/office/officeart/2005/8/layout/hProcess11"/>
    <dgm:cxn modelId="{5DA25A7C-32FD-43E8-B6AF-8E9BBBA683C7}" srcId="{BACBBAF7-01BE-43CB-B34B-0E1FDED4768B}" destId="{92F58B03-20C2-4E8B-9F02-F23F429F69F3}" srcOrd="0" destOrd="0" parTransId="{15BDB715-214D-4B50-A718-7D35BED70CB7}" sibTransId="{8EE803CF-072F-480B-80E7-D49FE1C0B3ED}"/>
    <dgm:cxn modelId="{B81A32B9-D6B5-4FB1-85DE-3C3B9EB2C9CF}" srcId="{BACBBAF7-01BE-43CB-B34B-0E1FDED4768B}" destId="{502CEF4C-78C4-470F-804F-1436AA92F040}" srcOrd="1" destOrd="0" parTransId="{8BA33873-6CAA-4B9A-B6E2-0E9E2F27942B}" sibTransId="{E1111C20-096F-46ED-8A9D-5C682568CA16}"/>
    <dgm:cxn modelId="{4DDAF16E-2506-4D85-8E8A-8C01330F0816}" type="presParOf" srcId="{001859D6-6D55-4ED3-A56D-95DEEABEDE1D}" destId="{C81F37AA-0603-4AA9-B1EF-36A4AF809E32}" srcOrd="0" destOrd="0" presId="urn:microsoft.com/office/officeart/2005/8/layout/hProcess11"/>
    <dgm:cxn modelId="{DA29F39D-3813-4BE6-B0F9-434E22A84C16}" type="presParOf" srcId="{001859D6-6D55-4ED3-A56D-95DEEABEDE1D}" destId="{B850D62D-9C66-4853-B31B-67D32D82DD89}" srcOrd="1" destOrd="0" presId="urn:microsoft.com/office/officeart/2005/8/layout/hProcess11"/>
    <dgm:cxn modelId="{274B6A7E-12D8-4371-A790-1E44BCDE6557}" type="presParOf" srcId="{B850D62D-9C66-4853-B31B-67D32D82DD89}" destId="{7648FFF3-E901-4D3F-8ACF-3E3D251D364A}" srcOrd="0" destOrd="0" presId="urn:microsoft.com/office/officeart/2005/8/layout/hProcess11"/>
    <dgm:cxn modelId="{15D11CD1-7839-4DEA-BCD8-20527A5A5E9F}" type="presParOf" srcId="{7648FFF3-E901-4D3F-8ACF-3E3D251D364A}" destId="{FB744F6A-7B53-4447-A0A8-D71457851063}" srcOrd="0" destOrd="0" presId="urn:microsoft.com/office/officeart/2005/8/layout/hProcess11"/>
    <dgm:cxn modelId="{5FA0C9B5-F78D-41C0-A417-DF0BB2AC5691}" type="presParOf" srcId="{7648FFF3-E901-4D3F-8ACF-3E3D251D364A}" destId="{E002236D-4890-419C-81C3-39831FE6ABF8}" srcOrd="1" destOrd="0" presId="urn:microsoft.com/office/officeart/2005/8/layout/hProcess11"/>
    <dgm:cxn modelId="{36E02FF1-B2B2-4CBD-88FF-61394667F7B6}" type="presParOf" srcId="{7648FFF3-E901-4D3F-8ACF-3E3D251D364A}" destId="{E6168827-5D28-4036-96B0-08D7098CBC30}" srcOrd="2" destOrd="0" presId="urn:microsoft.com/office/officeart/2005/8/layout/hProcess11"/>
    <dgm:cxn modelId="{DF124236-F1B6-4121-8367-6669F30C735D}" type="presParOf" srcId="{B850D62D-9C66-4853-B31B-67D32D82DD89}" destId="{094D24F1-0015-4D3D-904B-F460D40020BD}" srcOrd="1" destOrd="0" presId="urn:microsoft.com/office/officeart/2005/8/layout/hProcess11"/>
    <dgm:cxn modelId="{7D7B7EC5-E2DF-41D3-91EA-60F7AC4E095E}" type="presParOf" srcId="{B850D62D-9C66-4853-B31B-67D32D82DD89}" destId="{A532B99C-4F35-4B6F-BAEC-B5D73EE00CA0}" srcOrd="2" destOrd="0" presId="urn:microsoft.com/office/officeart/2005/8/layout/hProcess11"/>
    <dgm:cxn modelId="{43C84803-F422-4A34-B3F0-72EF2C6684C2}" type="presParOf" srcId="{A532B99C-4F35-4B6F-BAEC-B5D73EE00CA0}" destId="{8D755FE3-FC1F-41BF-9328-E1449FE5A019}" srcOrd="0" destOrd="0" presId="urn:microsoft.com/office/officeart/2005/8/layout/hProcess11"/>
    <dgm:cxn modelId="{40173876-CB99-4AB2-85CC-F085375AD82D}" type="presParOf" srcId="{A532B99C-4F35-4B6F-BAEC-B5D73EE00CA0}" destId="{F020861A-DBA9-4531-AC89-EA47915951D3}" srcOrd="1" destOrd="0" presId="urn:microsoft.com/office/officeart/2005/8/layout/hProcess11"/>
    <dgm:cxn modelId="{DC7E7A7C-F648-4299-8697-41E5AB395568}" type="presParOf" srcId="{A532B99C-4F35-4B6F-BAEC-B5D73EE00CA0}" destId="{F422258E-C4C2-4612-AD6C-7BAAE8C0F8C7}" srcOrd="2" destOrd="0" presId="urn:microsoft.com/office/officeart/2005/8/layout/hProcess11"/>
    <dgm:cxn modelId="{897848B4-A0CF-4B69-A5E9-66A24E23E24B}" type="presParOf" srcId="{B850D62D-9C66-4853-B31B-67D32D82DD89}" destId="{00FC70CF-AF17-46CF-A761-2290EA38A7F0}" srcOrd="3" destOrd="0" presId="urn:microsoft.com/office/officeart/2005/8/layout/hProcess11"/>
    <dgm:cxn modelId="{354A0AD4-BCAC-405E-97D2-208B597B50C5}" type="presParOf" srcId="{B850D62D-9C66-4853-B31B-67D32D82DD89}" destId="{AB434614-91EC-4588-A3F5-CD445B13CD92}" srcOrd="4" destOrd="0" presId="urn:microsoft.com/office/officeart/2005/8/layout/hProcess11"/>
    <dgm:cxn modelId="{F419FDDE-2894-48A9-B69D-470562CE7562}" type="presParOf" srcId="{AB434614-91EC-4588-A3F5-CD445B13CD92}" destId="{8D0568FA-B62A-4E82-809B-601F6CD6B87F}" srcOrd="0" destOrd="0" presId="urn:microsoft.com/office/officeart/2005/8/layout/hProcess11"/>
    <dgm:cxn modelId="{390E8776-D26E-4A9A-814C-BD6603FBF095}" type="presParOf" srcId="{AB434614-91EC-4588-A3F5-CD445B13CD92}" destId="{570DEA1C-D4E9-410C-A832-EEB819828DAE}" srcOrd="1" destOrd="0" presId="urn:microsoft.com/office/officeart/2005/8/layout/hProcess11"/>
    <dgm:cxn modelId="{1AB92955-95DB-491C-9A64-7DAFE6151063}" type="presParOf" srcId="{AB434614-91EC-4588-A3F5-CD445B13CD92}" destId="{94A7BB49-3BB2-4B86-B2B0-2ADA2BF2D30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BAC516-5070-4FBA-96C6-8B06963D0D47}" type="doc">
      <dgm:prSet loTypeId="urn:microsoft.com/office/officeart/2005/8/layout/vList3" loCatId="list" qsTypeId="urn:microsoft.com/office/officeart/2005/8/quickstyle/simple4" qsCatId="simple" csTypeId="urn:microsoft.com/office/officeart/2005/8/colors/accent1_2" csCatId="accent1" phldr="1"/>
      <dgm:spPr/>
      <dgm:t>
        <a:bodyPr/>
        <a:lstStyle/>
        <a:p>
          <a:endParaRPr lang="en-IN"/>
        </a:p>
      </dgm:t>
    </dgm:pt>
    <dgm:pt modelId="{3CEAD699-047B-4FCC-B3AB-04E5D0F05C08}">
      <dgm:prSet custT="1"/>
      <dgm:spPr/>
      <dgm:t>
        <a:bodyPr/>
        <a:lstStyle/>
        <a:p>
          <a:r>
            <a:rPr lang="en-US" sz="1600" b="1" i="0" dirty="0">
              <a:solidFill>
                <a:schemeClr val="tx1"/>
              </a:solidFill>
            </a:rPr>
            <a:t>Convolutional Layers</a:t>
          </a:r>
          <a:endParaRPr lang="en-IN" sz="1600" dirty="0">
            <a:solidFill>
              <a:schemeClr val="tx1"/>
            </a:solidFill>
          </a:endParaRPr>
        </a:p>
      </dgm:t>
    </dgm:pt>
    <dgm:pt modelId="{457EAB47-36EE-4742-AC6A-498FA6DE8816}" type="parTrans" cxnId="{6B7DACF8-55FA-4722-84A1-0032FCE77492}">
      <dgm:prSet/>
      <dgm:spPr/>
      <dgm:t>
        <a:bodyPr/>
        <a:lstStyle/>
        <a:p>
          <a:endParaRPr lang="en-IN" sz="1600">
            <a:solidFill>
              <a:schemeClr val="tx1"/>
            </a:solidFill>
          </a:endParaRPr>
        </a:p>
      </dgm:t>
    </dgm:pt>
    <dgm:pt modelId="{0D4ECE20-CB40-4CAE-9934-CBF300653949}" type="sibTrans" cxnId="{6B7DACF8-55FA-4722-84A1-0032FCE77492}">
      <dgm:prSet/>
      <dgm:spPr/>
      <dgm:t>
        <a:bodyPr/>
        <a:lstStyle/>
        <a:p>
          <a:endParaRPr lang="en-IN" sz="1600">
            <a:solidFill>
              <a:schemeClr val="tx1"/>
            </a:solidFill>
          </a:endParaRPr>
        </a:p>
      </dgm:t>
    </dgm:pt>
    <dgm:pt modelId="{96150184-53BD-4C42-A544-3FCB9A3FD4B5}">
      <dgm:prSet custT="1"/>
      <dgm:spPr/>
      <dgm:t>
        <a:bodyPr/>
        <a:lstStyle/>
        <a:p>
          <a:r>
            <a:rPr lang="en-US" sz="1600" b="0" i="0" dirty="0">
              <a:solidFill>
                <a:schemeClr val="tx1"/>
              </a:solidFill>
            </a:rPr>
            <a:t>DCGAN employs convolutional layers, making the process efficient, especially for image generation.</a:t>
          </a:r>
          <a:endParaRPr lang="en-IN" sz="1600" dirty="0">
            <a:solidFill>
              <a:schemeClr val="tx1"/>
            </a:solidFill>
          </a:endParaRPr>
        </a:p>
      </dgm:t>
    </dgm:pt>
    <dgm:pt modelId="{28A334C6-C141-4A5C-8CD5-528A2AFE44BA}" type="parTrans" cxnId="{8B5DBB02-E6B5-468A-B7C6-765D93E67363}">
      <dgm:prSet/>
      <dgm:spPr/>
      <dgm:t>
        <a:bodyPr/>
        <a:lstStyle/>
        <a:p>
          <a:endParaRPr lang="en-IN" sz="1600">
            <a:solidFill>
              <a:schemeClr val="tx1"/>
            </a:solidFill>
          </a:endParaRPr>
        </a:p>
      </dgm:t>
    </dgm:pt>
    <dgm:pt modelId="{F9043D85-3C82-4252-9E04-55302FAFA4C5}" type="sibTrans" cxnId="{8B5DBB02-E6B5-468A-B7C6-765D93E67363}">
      <dgm:prSet/>
      <dgm:spPr/>
      <dgm:t>
        <a:bodyPr/>
        <a:lstStyle/>
        <a:p>
          <a:endParaRPr lang="en-IN" sz="1600">
            <a:solidFill>
              <a:schemeClr val="tx1"/>
            </a:solidFill>
          </a:endParaRPr>
        </a:p>
      </dgm:t>
    </dgm:pt>
    <dgm:pt modelId="{FD91A01A-F090-41E6-B27D-2F8AC860B1E1}">
      <dgm:prSet custT="1"/>
      <dgm:spPr/>
      <dgm:t>
        <a:bodyPr/>
        <a:lstStyle/>
        <a:p>
          <a:r>
            <a:rPr lang="en-US" sz="1600" b="1" i="0" dirty="0">
              <a:solidFill>
                <a:schemeClr val="tx1"/>
              </a:solidFill>
            </a:rPr>
            <a:t>Spatial Hierarchies</a:t>
          </a:r>
          <a:endParaRPr lang="en-IN" sz="1600" b="1" dirty="0">
            <a:solidFill>
              <a:schemeClr val="tx1"/>
            </a:solidFill>
          </a:endParaRPr>
        </a:p>
      </dgm:t>
    </dgm:pt>
    <dgm:pt modelId="{4E7F8CF0-135E-469C-93A3-D2FE13BDF949}" type="parTrans" cxnId="{36E6B4AF-8177-4B20-9361-5F955CD93310}">
      <dgm:prSet/>
      <dgm:spPr/>
      <dgm:t>
        <a:bodyPr/>
        <a:lstStyle/>
        <a:p>
          <a:endParaRPr lang="en-IN" sz="1600">
            <a:solidFill>
              <a:schemeClr val="tx1"/>
            </a:solidFill>
          </a:endParaRPr>
        </a:p>
      </dgm:t>
    </dgm:pt>
    <dgm:pt modelId="{B08CAB08-C1FA-40B7-8629-E735BC9B1B1D}" type="sibTrans" cxnId="{36E6B4AF-8177-4B20-9361-5F955CD93310}">
      <dgm:prSet/>
      <dgm:spPr/>
      <dgm:t>
        <a:bodyPr/>
        <a:lstStyle/>
        <a:p>
          <a:endParaRPr lang="en-IN" sz="1600">
            <a:solidFill>
              <a:schemeClr val="tx1"/>
            </a:solidFill>
          </a:endParaRPr>
        </a:p>
      </dgm:t>
    </dgm:pt>
    <dgm:pt modelId="{9DCFB0D4-9F3C-4885-B4E3-D9EA51FCEE56}">
      <dgm:prSet custT="1"/>
      <dgm:spPr/>
      <dgm:t>
        <a:bodyPr/>
        <a:lstStyle/>
        <a:p>
          <a:r>
            <a:rPr lang="en-US" sz="1600" b="0" i="0">
              <a:solidFill>
                <a:schemeClr val="tx1"/>
              </a:solidFill>
            </a:rPr>
            <a:t>It converts fully connected layers of generators and discriminators into convolutional layers that can grasp spatial hierarchies.</a:t>
          </a:r>
          <a:endParaRPr lang="en-IN" sz="1600">
            <a:solidFill>
              <a:schemeClr val="tx1"/>
            </a:solidFill>
          </a:endParaRPr>
        </a:p>
      </dgm:t>
    </dgm:pt>
    <dgm:pt modelId="{CC00DD96-BB30-4FC0-98C0-D775A62A194F}" type="parTrans" cxnId="{C363F957-02F6-496F-8B4E-0705886AE0A0}">
      <dgm:prSet/>
      <dgm:spPr/>
      <dgm:t>
        <a:bodyPr/>
        <a:lstStyle/>
        <a:p>
          <a:endParaRPr lang="en-IN" sz="1600">
            <a:solidFill>
              <a:schemeClr val="tx1"/>
            </a:solidFill>
          </a:endParaRPr>
        </a:p>
      </dgm:t>
    </dgm:pt>
    <dgm:pt modelId="{67D09B1A-7FEC-4E09-9B8A-85A31E0D412E}" type="sibTrans" cxnId="{C363F957-02F6-496F-8B4E-0705886AE0A0}">
      <dgm:prSet/>
      <dgm:spPr/>
      <dgm:t>
        <a:bodyPr/>
        <a:lstStyle/>
        <a:p>
          <a:endParaRPr lang="en-IN" sz="1600">
            <a:solidFill>
              <a:schemeClr val="tx1"/>
            </a:solidFill>
          </a:endParaRPr>
        </a:p>
      </dgm:t>
    </dgm:pt>
    <dgm:pt modelId="{6C452FFD-F4D4-4DF4-AFA1-3363B6AAA207}">
      <dgm:prSet custT="1"/>
      <dgm:spPr/>
      <dgm:t>
        <a:bodyPr/>
        <a:lstStyle/>
        <a:p>
          <a:r>
            <a:rPr lang="en-US" sz="1600" b="1" i="0" dirty="0">
              <a:solidFill>
                <a:schemeClr val="tx1"/>
              </a:solidFill>
            </a:rPr>
            <a:t>Batch Normalization</a:t>
          </a:r>
          <a:endParaRPr lang="en-IN" sz="1600" dirty="0">
            <a:solidFill>
              <a:schemeClr val="tx1"/>
            </a:solidFill>
          </a:endParaRPr>
        </a:p>
      </dgm:t>
    </dgm:pt>
    <dgm:pt modelId="{3E9E1314-D4E9-4FA9-A041-C35B86076D0E}" type="parTrans" cxnId="{47CC3991-B88B-4475-B4C1-1FAEF784A873}">
      <dgm:prSet/>
      <dgm:spPr/>
      <dgm:t>
        <a:bodyPr/>
        <a:lstStyle/>
        <a:p>
          <a:endParaRPr lang="en-IN" sz="1600">
            <a:solidFill>
              <a:schemeClr val="tx1"/>
            </a:solidFill>
          </a:endParaRPr>
        </a:p>
      </dgm:t>
    </dgm:pt>
    <dgm:pt modelId="{E9AB1037-1B88-40AD-B9E5-461AB4B959D6}" type="sibTrans" cxnId="{47CC3991-B88B-4475-B4C1-1FAEF784A873}">
      <dgm:prSet/>
      <dgm:spPr/>
      <dgm:t>
        <a:bodyPr/>
        <a:lstStyle/>
        <a:p>
          <a:endParaRPr lang="en-IN" sz="1600">
            <a:solidFill>
              <a:schemeClr val="tx1"/>
            </a:solidFill>
          </a:endParaRPr>
        </a:p>
      </dgm:t>
    </dgm:pt>
    <dgm:pt modelId="{FF46085B-C78C-4E42-BA60-2FD6A4028B9D}">
      <dgm:prSet custT="1"/>
      <dgm:spPr/>
      <dgm:t>
        <a:bodyPr/>
        <a:lstStyle/>
        <a:p>
          <a:r>
            <a:rPr lang="en-US" sz="1600" b="0" i="0">
              <a:solidFill>
                <a:schemeClr val="tx1"/>
              </a:solidFill>
            </a:rPr>
            <a:t>DCGAN uses batch normalization to stabilize training and enhance convergence.</a:t>
          </a:r>
          <a:endParaRPr lang="en-IN" sz="1600">
            <a:solidFill>
              <a:schemeClr val="tx1"/>
            </a:solidFill>
          </a:endParaRPr>
        </a:p>
      </dgm:t>
    </dgm:pt>
    <dgm:pt modelId="{CAEA3185-D5C9-4208-8BAA-4EB63C72A3F6}" type="parTrans" cxnId="{44BFAE0A-71B8-4ADB-A5B7-7CC0FD3F8771}">
      <dgm:prSet/>
      <dgm:spPr/>
      <dgm:t>
        <a:bodyPr/>
        <a:lstStyle/>
        <a:p>
          <a:endParaRPr lang="en-IN" sz="1600">
            <a:solidFill>
              <a:schemeClr val="tx1"/>
            </a:solidFill>
          </a:endParaRPr>
        </a:p>
      </dgm:t>
    </dgm:pt>
    <dgm:pt modelId="{8D036397-32B3-4325-AA02-0B4A0FADDB8D}" type="sibTrans" cxnId="{44BFAE0A-71B8-4ADB-A5B7-7CC0FD3F8771}">
      <dgm:prSet/>
      <dgm:spPr/>
      <dgm:t>
        <a:bodyPr/>
        <a:lstStyle/>
        <a:p>
          <a:endParaRPr lang="en-IN" sz="1600">
            <a:solidFill>
              <a:schemeClr val="tx1"/>
            </a:solidFill>
          </a:endParaRPr>
        </a:p>
      </dgm:t>
    </dgm:pt>
    <dgm:pt modelId="{1B753D08-A02F-44D1-83A9-A36224D2B4B9}">
      <dgm:prSet custT="1"/>
      <dgm:spPr/>
      <dgm:t>
        <a:bodyPr/>
        <a:lstStyle/>
        <a:p>
          <a:r>
            <a:rPr lang="en-US" sz="1600" b="1" i="0" dirty="0">
              <a:solidFill>
                <a:schemeClr val="tx1"/>
              </a:solidFill>
            </a:rPr>
            <a:t>Applications</a:t>
          </a:r>
          <a:endParaRPr lang="en-IN" sz="1600" dirty="0">
            <a:solidFill>
              <a:schemeClr val="tx1"/>
            </a:solidFill>
          </a:endParaRPr>
        </a:p>
      </dgm:t>
    </dgm:pt>
    <dgm:pt modelId="{8B182CAF-E125-4486-BBAA-8F08139DF123}" type="parTrans" cxnId="{BD993FB0-95F1-4F2C-9422-63B9F36555D2}">
      <dgm:prSet/>
      <dgm:spPr/>
      <dgm:t>
        <a:bodyPr/>
        <a:lstStyle/>
        <a:p>
          <a:endParaRPr lang="en-IN" sz="1600">
            <a:solidFill>
              <a:schemeClr val="tx1"/>
            </a:solidFill>
          </a:endParaRPr>
        </a:p>
      </dgm:t>
    </dgm:pt>
    <dgm:pt modelId="{A7922492-241C-42E7-B1AA-2D4CF4E5FE91}" type="sibTrans" cxnId="{BD993FB0-95F1-4F2C-9422-63B9F36555D2}">
      <dgm:prSet/>
      <dgm:spPr/>
      <dgm:t>
        <a:bodyPr/>
        <a:lstStyle/>
        <a:p>
          <a:endParaRPr lang="en-IN" sz="1600">
            <a:solidFill>
              <a:schemeClr val="tx1"/>
            </a:solidFill>
          </a:endParaRPr>
        </a:p>
      </dgm:t>
    </dgm:pt>
    <dgm:pt modelId="{238D1425-CE84-4DE9-8FB7-AA44EE6C4D91}">
      <dgm:prSet custT="1"/>
      <dgm:spPr/>
      <dgm:t>
        <a:bodyPr/>
        <a:lstStyle/>
        <a:p>
          <a:r>
            <a:rPr lang="en-US" sz="1600" b="0" i="0" dirty="0">
              <a:solidFill>
                <a:schemeClr val="tx1"/>
              </a:solidFill>
            </a:rPr>
            <a:t>DCGAN is primarily used in image generation, super-resolution, and style transfer applications.</a:t>
          </a:r>
          <a:endParaRPr lang="en-IN" sz="1600" dirty="0">
            <a:solidFill>
              <a:schemeClr val="tx1"/>
            </a:solidFill>
          </a:endParaRPr>
        </a:p>
      </dgm:t>
    </dgm:pt>
    <dgm:pt modelId="{A6D400F5-0859-44A8-B792-ECE77608F2B4}" type="parTrans" cxnId="{4E844FB8-DC7D-47EF-9F3C-05BAEA8FE09C}">
      <dgm:prSet/>
      <dgm:spPr/>
      <dgm:t>
        <a:bodyPr/>
        <a:lstStyle/>
        <a:p>
          <a:endParaRPr lang="en-IN" sz="1600">
            <a:solidFill>
              <a:schemeClr val="tx1"/>
            </a:solidFill>
          </a:endParaRPr>
        </a:p>
      </dgm:t>
    </dgm:pt>
    <dgm:pt modelId="{E366E255-1184-4006-9CB1-66FDC543451F}" type="sibTrans" cxnId="{4E844FB8-DC7D-47EF-9F3C-05BAEA8FE09C}">
      <dgm:prSet/>
      <dgm:spPr/>
      <dgm:t>
        <a:bodyPr/>
        <a:lstStyle/>
        <a:p>
          <a:endParaRPr lang="en-IN" sz="1600">
            <a:solidFill>
              <a:schemeClr val="tx1"/>
            </a:solidFill>
          </a:endParaRPr>
        </a:p>
      </dgm:t>
    </dgm:pt>
    <dgm:pt modelId="{46BDB856-A98D-4DF0-9048-C8579A3F07F3}" type="pres">
      <dgm:prSet presAssocID="{5CBAC516-5070-4FBA-96C6-8B06963D0D47}" presName="linearFlow" presStyleCnt="0">
        <dgm:presLayoutVars>
          <dgm:dir/>
          <dgm:resizeHandles val="exact"/>
        </dgm:presLayoutVars>
      </dgm:prSet>
      <dgm:spPr/>
    </dgm:pt>
    <dgm:pt modelId="{0BDD5C82-66F9-4AD3-805F-779B824C7AAA}" type="pres">
      <dgm:prSet presAssocID="{3CEAD699-047B-4FCC-B3AB-04E5D0F05C08}" presName="composite" presStyleCnt="0"/>
      <dgm:spPr/>
    </dgm:pt>
    <dgm:pt modelId="{8B48B507-209B-4969-85A9-CEFEF51A6A69}" type="pres">
      <dgm:prSet presAssocID="{3CEAD699-047B-4FCC-B3AB-04E5D0F05C08}"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82000" r="-82000"/>
          </a:stretch>
        </a:blipFill>
      </dgm:spPr>
    </dgm:pt>
    <dgm:pt modelId="{DB8C5DC9-109C-45BF-8E69-3646FAE16828}" type="pres">
      <dgm:prSet presAssocID="{3CEAD699-047B-4FCC-B3AB-04E5D0F05C08}" presName="txShp" presStyleLbl="node1" presStyleIdx="0" presStyleCnt="4">
        <dgm:presLayoutVars>
          <dgm:bulletEnabled val="1"/>
        </dgm:presLayoutVars>
      </dgm:prSet>
      <dgm:spPr/>
    </dgm:pt>
    <dgm:pt modelId="{49F7B638-028E-40CC-98A6-CD2BD31CA44C}" type="pres">
      <dgm:prSet presAssocID="{0D4ECE20-CB40-4CAE-9934-CBF300653949}" presName="spacing" presStyleCnt="0"/>
      <dgm:spPr/>
    </dgm:pt>
    <dgm:pt modelId="{342C3F97-1D06-4F11-BA43-44BFD46BABF4}" type="pres">
      <dgm:prSet presAssocID="{FD91A01A-F090-41E6-B27D-2F8AC860B1E1}" presName="composite" presStyleCnt="0"/>
      <dgm:spPr/>
    </dgm:pt>
    <dgm:pt modelId="{8724A3FD-F7E4-4DE8-A9FD-946244796A97}" type="pres">
      <dgm:prSet presAssocID="{FD91A01A-F090-41E6-B27D-2F8AC860B1E1}"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058E8D20-73C5-4F71-805C-D3BC974C3F31}" type="pres">
      <dgm:prSet presAssocID="{FD91A01A-F090-41E6-B27D-2F8AC860B1E1}" presName="txShp" presStyleLbl="node1" presStyleIdx="1" presStyleCnt="4">
        <dgm:presLayoutVars>
          <dgm:bulletEnabled val="1"/>
        </dgm:presLayoutVars>
      </dgm:prSet>
      <dgm:spPr/>
    </dgm:pt>
    <dgm:pt modelId="{AA985F47-C250-4695-93DC-F223FE03C91C}" type="pres">
      <dgm:prSet presAssocID="{B08CAB08-C1FA-40B7-8629-E735BC9B1B1D}" presName="spacing" presStyleCnt="0"/>
      <dgm:spPr/>
    </dgm:pt>
    <dgm:pt modelId="{3D08E35C-D142-4E96-BBF2-C6F2DC022402}" type="pres">
      <dgm:prSet presAssocID="{6C452FFD-F4D4-4DF4-AFA1-3363B6AAA207}" presName="composite" presStyleCnt="0"/>
      <dgm:spPr/>
    </dgm:pt>
    <dgm:pt modelId="{16235884-0C2D-4B1C-9A54-8D20C9B8628C}" type="pres">
      <dgm:prSet presAssocID="{6C452FFD-F4D4-4DF4-AFA1-3363B6AAA207}"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dgm:spPr>
    </dgm:pt>
    <dgm:pt modelId="{336C7030-7F5C-4DC7-BAD0-72DCEFD814F4}" type="pres">
      <dgm:prSet presAssocID="{6C452FFD-F4D4-4DF4-AFA1-3363B6AAA207}" presName="txShp" presStyleLbl="node1" presStyleIdx="2" presStyleCnt="4">
        <dgm:presLayoutVars>
          <dgm:bulletEnabled val="1"/>
        </dgm:presLayoutVars>
      </dgm:prSet>
      <dgm:spPr/>
    </dgm:pt>
    <dgm:pt modelId="{9EF26C82-6618-4BAD-8C15-A575D343CD89}" type="pres">
      <dgm:prSet presAssocID="{E9AB1037-1B88-40AD-B9E5-461AB4B959D6}" presName="spacing" presStyleCnt="0"/>
      <dgm:spPr/>
    </dgm:pt>
    <dgm:pt modelId="{207B9A33-9952-4C87-983D-A87123B64F87}" type="pres">
      <dgm:prSet presAssocID="{1B753D08-A02F-44D1-83A9-A36224D2B4B9}" presName="composite" presStyleCnt="0"/>
      <dgm:spPr/>
    </dgm:pt>
    <dgm:pt modelId="{07280536-0192-40FA-BD23-C47C667D3735}" type="pres">
      <dgm:prSet presAssocID="{1B753D08-A02F-44D1-83A9-A36224D2B4B9}"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dgm:spPr>
    </dgm:pt>
    <dgm:pt modelId="{37771247-F748-49C0-81A8-021B8E72AEF8}" type="pres">
      <dgm:prSet presAssocID="{1B753D08-A02F-44D1-83A9-A36224D2B4B9}" presName="txShp" presStyleLbl="node1" presStyleIdx="3" presStyleCnt="4">
        <dgm:presLayoutVars>
          <dgm:bulletEnabled val="1"/>
        </dgm:presLayoutVars>
      </dgm:prSet>
      <dgm:spPr/>
    </dgm:pt>
  </dgm:ptLst>
  <dgm:cxnLst>
    <dgm:cxn modelId="{8B5DBB02-E6B5-468A-B7C6-765D93E67363}" srcId="{3CEAD699-047B-4FCC-B3AB-04E5D0F05C08}" destId="{96150184-53BD-4C42-A544-3FCB9A3FD4B5}" srcOrd="0" destOrd="0" parTransId="{28A334C6-C141-4A5C-8CD5-528A2AFE44BA}" sibTransId="{F9043D85-3C82-4252-9E04-55302FAFA4C5}"/>
    <dgm:cxn modelId="{44BFAE0A-71B8-4ADB-A5B7-7CC0FD3F8771}" srcId="{6C452FFD-F4D4-4DF4-AFA1-3363B6AAA207}" destId="{FF46085B-C78C-4E42-BA60-2FD6A4028B9D}" srcOrd="0" destOrd="0" parTransId="{CAEA3185-D5C9-4208-8BAA-4EB63C72A3F6}" sibTransId="{8D036397-32B3-4325-AA02-0B4A0FADDB8D}"/>
    <dgm:cxn modelId="{60B50B10-B741-479F-8AFD-5D0346E4DCE6}" type="presOf" srcId="{96150184-53BD-4C42-A544-3FCB9A3FD4B5}" destId="{DB8C5DC9-109C-45BF-8E69-3646FAE16828}" srcOrd="0" destOrd="1" presId="urn:microsoft.com/office/officeart/2005/8/layout/vList3"/>
    <dgm:cxn modelId="{2FC3C829-39EF-450D-B4FC-F3ED6ED348DA}" type="presOf" srcId="{1B753D08-A02F-44D1-83A9-A36224D2B4B9}" destId="{37771247-F748-49C0-81A8-021B8E72AEF8}" srcOrd="0" destOrd="0" presId="urn:microsoft.com/office/officeart/2005/8/layout/vList3"/>
    <dgm:cxn modelId="{6F9A1D42-63D7-4AFB-88BA-9C8E7D5D8557}" type="presOf" srcId="{FD91A01A-F090-41E6-B27D-2F8AC860B1E1}" destId="{058E8D20-73C5-4F71-805C-D3BC974C3F31}" srcOrd="0" destOrd="0" presId="urn:microsoft.com/office/officeart/2005/8/layout/vList3"/>
    <dgm:cxn modelId="{8BA15F47-18EA-493A-9486-1E1E505616F1}" type="presOf" srcId="{3CEAD699-047B-4FCC-B3AB-04E5D0F05C08}" destId="{DB8C5DC9-109C-45BF-8E69-3646FAE16828}" srcOrd="0" destOrd="0" presId="urn:microsoft.com/office/officeart/2005/8/layout/vList3"/>
    <dgm:cxn modelId="{C0923069-41EC-463A-B73B-756FF9A12FE2}" type="presOf" srcId="{9DCFB0D4-9F3C-4885-B4E3-D9EA51FCEE56}" destId="{058E8D20-73C5-4F71-805C-D3BC974C3F31}" srcOrd="0" destOrd="1" presId="urn:microsoft.com/office/officeart/2005/8/layout/vList3"/>
    <dgm:cxn modelId="{C363F957-02F6-496F-8B4E-0705886AE0A0}" srcId="{FD91A01A-F090-41E6-B27D-2F8AC860B1E1}" destId="{9DCFB0D4-9F3C-4885-B4E3-D9EA51FCEE56}" srcOrd="0" destOrd="0" parTransId="{CC00DD96-BB30-4FC0-98C0-D775A62A194F}" sibTransId="{67D09B1A-7FEC-4E09-9B8A-85A31E0D412E}"/>
    <dgm:cxn modelId="{EF98DA8F-F053-4845-B9B7-37C6CE0B7CBF}" type="presOf" srcId="{5CBAC516-5070-4FBA-96C6-8B06963D0D47}" destId="{46BDB856-A98D-4DF0-9048-C8579A3F07F3}" srcOrd="0" destOrd="0" presId="urn:microsoft.com/office/officeart/2005/8/layout/vList3"/>
    <dgm:cxn modelId="{47CC3991-B88B-4475-B4C1-1FAEF784A873}" srcId="{5CBAC516-5070-4FBA-96C6-8B06963D0D47}" destId="{6C452FFD-F4D4-4DF4-AFA1-3363B6AAA207}" srcOrd="2" destOrd="0" parTransId="{3E9E1314-D4E9-4FA9-A041-C35B86076D0E}" sibTransId="{E9AB1037-1B88-40AD-B9E5-461AB4B959D6}"/>
    <dgm:cxn modelId="{94BE3B97-C35D-4078-BBE2-16CB4A3B6ABC}" type="presOf" srcId="{238D1425-CE84-4DE9-8FB7-AA44EE6C4D91}" destId="{37771247-F748-49C0-81A8-021B8E72AEF8}" srcOrd="0" destOrd="1" presId="urn:microsoft.com/office/officeart/2005/8/layout/vList3"/>
    <dgm:cxn modelId="{6B06DC97-6FF4-4163-9811-BC97F23E5890}" type="presOf" srcId="{6C452FFD-F4D4-4DF4-AFA1-3363B6AAA207}" destId="{336C7030-7F5C-4DC7-BAD0-72DCEFD814F4}" srcOrd="0" destOrd="0" presId="urn:microsoft.com/office/officeart/2005/8/layout/vList3"/>
    <dgm:cxn modelId="{36E6B4AF-8177-4B20-9361-5F955CD93310}" srcId="{5CBAC516-5070-4FBA-96C6-8B06963D0D47}" destId="{FD91A01A-F090-41E6-B27D-2F8AC860B1E1}" srcOrd="1" destOrd="0" parTransId="{4E7F8CF0-135E-469C-93A3-D2FE13BDF949}" sibTransId="{B08CAB08-C1FA-40B7-8629-E735BC9B1B1D}"/>
    <dgm:cxn modelId="{BD993FB0-95F1-4F2C-9422-63B9F36555D2}" srcId="{5CBAC516-5070-4FBA-96C6-8B06963D0D47}" destId="{1B753D08-A02F-44D1-83A9-A36224D2B4B9}" srcOrd="3" destOrd="0" parTransId="{8B182CAF-E125-4486-BBAA-8F08139DF123}" sibTransId="{A7922492-241C-42E7-B1AA-2D4CF4E5FE91}"/>
    <dgm:cxn modelId="{4E844FB8-DC7D-47EF-9F3C-05BAEA8FE09C}" srcId="{1B753D08-A02F-44D1-83A9-A36224D2B4B9}" destId="{238D1425-CE84-4DE9-8FB7-AA44EE6C4D91}" srcOrd="0" destOrd="0" parTransId="{A6D400F5-0859-44A8-B792-ECE77608F2B4}" sibTransId="{E366E255-1184-4006-9CB1-66FDC543451F}"/>
    <dgm:cxn modelId="{D01A93D1-7399-49EA-B75E-0A22FEE74C7B}" type="presOf" srcId="{FF46085B-C78C-4E42-BA60-2FD6A4028B9D}" destId="{336C7030-7F5C-4DC7-BAD0-72DCEFD814F4}" srcOrd="0" destOrd="1" presId="urn:microsoft.com/office/officeart/2005/8/layout/vList3"/>
    <dgm:cxn modelId="{6B7DACF8-55FA-4722-84A1-0032FCE77492}" srcId="{5CBAC516-5070-4FBA-96C6-8B06963D0D47}" destId="{3CEAD699-047B-4FCC-B3AB-04E5D0F05C08}" srcOrd="0" destOrd="0" parTransId="{457EAB47-36EE-4742-AC6A-498FA6DE8816}" sibTransId="{0D4ECE20-CB40-4CAE-9934-CBF300653949}"/>
    <dgm:cxn modelId="{8825074D-84F0-4DA2-A076-5B98F4432C4C}" type="presParOf" srcId="{46BDB856-A98D-4DF0-9048-C8579A3F07F3}" destId="{0BDD5C82-66F9-4AD3-805F-779B824C7AAA}" srcOrd="0" destOrd="0" presId="urn:microsoft.com/office/officeart/2005/8/layout/vList3"/>
    <dgm:cxn modelId="{ACA12424-D70E-4115-8DF9-C5C37E7E9598}" type="presParOf" srcId="{0BDD5C82-66F9-4AD3-805F-779B824C7AAA}" destId="{8B48B507-209B-4969-85A9-CEFEF51A6A69}" srcOrd="0" destOrd="0" presId="urn:microsoft.com/office/officeart/2005/8/layout/vList3"/>
    <dgm:cxn modelId="{8C4BA884-A78C-4930-AD5F-5D28A607EFA6}" type="presParOf" srcId="{0BDD5C82-66F9-4AD3-805F-779B824C7AAA}" destId="{DB8C5DC9-109C-45BF-8E69-3646FAE16828}" srcOrd="1" destOrd="0" presId="urn:microsoft.com/office/officeart/2005/8/layout/vList3"/>
    <dgm:cxn modelId="{3B738CE5-1A2F-4D66-8236-0DFDE32C120E}" type="presParOf" srcId="{46BDB856-A98D-4DF0-9048-C8579A3F07F3}" destId="{49F7B638-028E-40CC-98A6-CD2BD31CA44C}" srcOrd="1" destOrd="0" presId="urn:microsoft.com/office/officeart/2005/8/layout/vList3"/>
    <dgm:cxn modelId="{30E30C60-6C8F-40FC-BC64-103F63B5D652}" type="presParOf" srcId="{46BDB856-A98D-4DF0-9048-C8579A3F07F3}" destId="{342C3F97-1D06-4F11-BA43-44BFD46BABF4}" srcOrd="2" destOrd="0" presId="urn:microsoft.com/office/officeart/2005/8/layout/vList3"/>
    <dgm:cxn modelId="{B110291D-05B6-43BD-BA73-8A9279875914}" type="presParOf" srcId="{342C3F97-1D06-4F11-BA43-44BFD46BABF4}" destId="{8724A3FD-F7E4-4DE8-A9FD-946244796A97}" srcOrd="0" destOrd="0" presId="urn:microsoft.com/office/officeart/2005/8/layout/vList3"/>
    <dgm:cxn modelId="{5D72A262-3754-420D-9E85-C92C6793F032}" type="presParOf" srcId="{342C3F97-1D06-4F11-BA43-44BFD46BABF4}" destId="{058E8D20-73C5-4F71-805C-D3BC974C3F31}" srcOrd="1" destOrd="0" presId="urn:microsoft.com/office/officeart/2005/8/layout/vList3"/>
    <dgm:cxn modelId="{CCD44113-3F73-4988-96BD-E1CB0F9AAEE6}" type="presParOf" srcId="{46BDB856-A98D-4DF0-9048-C8579A3F07F3}" destId="{AA985F47-C250-4695-93DC-F223FE03C91C}" srcOrd="3" destOrd="0" presId="urn:microsoft.com/office/officeart/2005/8/layout/vList3"/>
    <dgm:cxn modelId="{22E79DA7-E65E-4F1C-B7E7-011A34F4AE34}" type="presParOf" srcId="{46BDB856-A98D-4DF0-9048-C8579A3F07F3}" destId="{3D08E35C-D142-4E96-BBF2-C6F2DC022402}" srcOrd="4" destOrd="0" presId="urn:microsoft.com/office/officeart/2005/8/layout/vList3"/>
    <dgm:cxn modelId="{B151E5B5-B0A0-4CBC-9B28-C63D61F00796}" type="presParOf" srcId="{3D08E35C-D142-4E96-BBF2-C6F2DC022402}" destId="{16235884-0C2D-4B1C-9A54-8D20C9B8628C}" srcOrd="0" destOrd="0" presId="urn:microsoft.com/office/officeart/2005/8/layout/vList3"/>
    <dgm:cxn modelId="{5F642B33-FFEC-49D9-86E2-BF2B8F9ED422}" type="presParOf" srcId="{3D08E35C-D142-4E96-BBF2-C6F2DC022402}" destId="{336C7030-7F5C-4DC7-BAD0-72DCEFD814F4}" srcOrd="1" destOrd="0" presId="urn:microsoft.com/office/officeart/2005/8/layout/vList3"/>
    <dgm:cxn modelId="{FBD6D348-3101-471E-94E0-D958F0C04DCE}" type="presParOf" srcId="{46BDB856-A98D-4DF0-9048-C8579A3F07F3}" destId="{9EF26C82-6618-4BAD-8C15-A575D343CD89}" srcOrd="5" destOrd="0" presId="urn:microsoft.com/office/officeart/2005/8/layout/vList3"/>
    <dgm:cxn modelId="{F2B3A524-7F37-4596-8C7A-8B38AA91E1E7}" type="presParOf" srcId="{46BDB856-A98D-4DF0-9048-C8579A3F07F3}" destId="{207B9A33-9952-4C87-983D-A87123B64F87}" srcOrd="6" destOrd="0" presId="urn:microsoft.com/office/officeart/2005/8/layout/vList3"/>
    <dgm:cxn modelId="{E3E23A7B-23C7-461D-9E25-7661F16668ED}" type="presParOf" srcId="{207B9A33-9952-4C87-983D-A87123B64F87}" destId="{07280536-0192-40FA-BD23-C47C667D3735}" srcOrd="0" destOrd="0" presId="urn:microsoft.com/office/officeart/2005/8/layout/vList3"/>
    <dgm:cxn modelId="{5052BD4C-D7B6-4E53-863C-A7B78D6C39BF}" type="presParOf" srcId="{207B9A33-9952-4C87-983D-A87123B64F87}" destId="{37771247-F748-49C0-81A8-021B8E72AEF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B41AC1-613A-4EEE-B5A6-3AA0EBD2E80C}"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IN"/>
        </a:p>
      </dgm:t>
    </dgm:pt>
    <dgm:pt modelId="{0870B994-8027-4BA4-941F-81D7B6198F7C}">
      <dgm:prSet/>
      <dgm:spPr/>
      <dgm:t>
        <a:bodyPr/>
        <a:lstStyle/>
        <a:p>
          <a:endParaRPr lang="en-IN"/>
        </a:p>
      </dgm:t>
    </dgm:pt>
    <dgm:pt modelId="{F6696A39-C0DA-4F6A-BF7F-DE78B0D9D66B}" type="parTrans" cxnId="{F0C7E352-B29B-41D9-87AE-60D109F20E71}">
      <dgm:prSet/>
      <dgm:spPr/>
      <dgm:t>
        <a:bodyPr/>
        <a:lstStyle/>
        <a:p>
          <a:endParaRPr lang="en-IN"/>
        </a:p>
      </dgm:t>
    </dgm:pt>
    <dgm:pt modelId="{1DD421CF-040E-4371-BB6D-642CE7284760}" type="sibTrans" cxnId="{F0C7E352-B29B-41D9-87AE-60D109F20E71}">
      <dgm:prSet/>
      <dgm:spPr/>
      <dgm:t>
        <a:bodyPr/>
        <a:lstStyle/>
        <a:p>
          <a:endParaRPr lang="en-IN"/>
        </a:p>
      </dgm:t>
    </dgm:pt>
    <dgm:pt modelId="{5B970138-DEF1-467B-A2D4-E20BE48153B8}">
      <dgm:prSet/>
      <dgm:spPr/>
      <dgm:t>
        <a:bodyPr/>
        <a:lstStyle/>
        <a:p>
          <a:r>
            <a:rPr lang="en-US" b="0" i="0"/>
            <a:t>Identify</a:t>
          </a:r>
          <a:endParaRPr lang="en-IN"/>
        </a:p>
      </dgm:t>
    </dgm:pt>
    <dgm:pt modelId="{6B965A15-663B-4044-A067-52FB04A37845}" type="parTrans" cxnId="{EEC2D06C-4014-43B4-A8C7-714A1FB5D44F}">
      <dgm:prSet/>
      <dgm:spPr/>
      <dgm:t>
        <a:bodyPr/>
        <a:lstStyle/>
        <a:p>
          <a:endParaRPr lang="en-IN"/>
        </a:p>
      </dgm:t>
    </dgm:pt>
    <dgm:pt modelId="{1D45EE57-2C56-4628-91B7-0FC164DEB604}" type="sibTrans" cxnId="{EEC2D06C-4014-43B4-A8C7-714A1FB5D44F}">
      <dgm:prSet/>
      <dgm:spPr/>
      <dgm:t>
        <a:bodyPr/>
        <a:lstStyle/>
        <a:p>
          <a:endParaRPr lang="en-IN"/>
        </a:p>
      </dgm:t>
    </dgm:pt>
    <dgm:pt modelId="{1111028B-784D-42FE-910C-AC6D2BEBEEA3}">
      <dgm:prSet/>
      <dgm:spPr/>
      <dgm:t>
        <a:bodyPr/>
        <a:lstStyle/>
        <a:p>
          <a:r>
            <a:rPr lang="en-US" b="0" i="0" dirty="0"/>
            <a:t>Recognize signs of vanishing gradients in training progress.</a:t>
          </a:r>
          <a:endParaRPr lang="en-IN" dirty="0"/>
        </a:p>
      </dgm:t>
    </dgm:pt>
    <dgm:pt modelId="{4945D93A-6748-4AFE-93EC-DCBDA685DE42}" type="parTrans" cxnId="{98E36A30-E2B1-448C-A414-5BA37FA1A47B}">
      <dgm:prSet/>
      <dgm:spPr/>
      <dgm:t>
        <a:bodyPr/>
        <a:lstStyle/>
        <a:p>
          <a:endParaRPr lang="en-IN"/>
        </a:p>
      </dgm:t>
    </dgm:pt>
    <dgm:pt modelId="{E8484292-72C0-476D-B448-46EA00AE847E}" type="sibTrans" cxnId="{98E36A30-E2B1-448C-A414-5BA37FA1A47B}">
      <dgm:prSet/>
      <dgm:spPr/>
      <dgm:t>
        <a:bodyPr/>
        <a:lstStyle/>
        <a:p>
          <a:endParaRPr lang="en-IN"/>
        </a:p>
      </dgm:t>
    </dgm:pt>
    <dgm:pt modelId="{E1BD1F94-3763-4C1F-A564-EBAAF505419B}">
      <dgm:prSet/>
      <dgm:spPr/>
      <dgm:t>
        <a:bodyPr/>
        <a:lstStyle/>
        <a:p>
          <a:r>
            <a:rPr lang="en-US" b="0" i="0"/>
            <a:t>Implement</a:t>
          </a:r>
          <a:endParaRPr lang="en-IN"/>
        </a:p>
      </dgm:t>
    </dgm:pt>
    <dgm:pt modelId="{B83ABDAB-6F0D-4720-8130-9863BFB2AE20}" type="parTrans" cxnId="{8D43F20B-C8D3-4AE5-820D-DCEFF1EE2FBB}">
      <dgm:prSet/>
      <dgm:spPr/>
      <dgm:t>
        <a:bodyPr/>
        <a:lstStyle/>
        <a:p>
          <a:endParaRPr lang="en-IN"/>
        </a:p>
      </dgm:t>
    </dgm:pt>
    <dgm:pt modelId="{F7808A5E-D438-4814-9375-4FE8E3804331}" type="sibTrans" cxnId="{8D43F20B-C8D3-4AE5-820D-DCEFF1EE2FBB}">
      <dgm:prSet/>
      <dgm:spPr/>
      <dgm:t>
        <a:bodyPr/>
        <a:lstStyle/>
        <a:p>
          <a:endParaRPr lang="en-IN"/>
        </a:p>
      </dgm:t>
    </dgm:pt>
    <dgm:pt modelId="{3B8D25AA-CF9B-4A33-B3F0-386B13B4B029}">
      <dgm:prSet/>
      <dgm:spPr/>
      <dgm:t>
        <a:bodyPr/>
        <a:lstStyle/>
        <a:p>
          <a:r>
            <a:rPr lang="en-US" b="0" i="0" dirty="0"/>
            <a:t>Apply Wasserstein Loss to replace common cross-entropy loss.</a:t>
          </a:r>
          <a:endParaRPr lang="en-IN" dirty="0"/>
        </a:p>
      </dgm:t>
    </dgm:pt>
    <dgm:pt modelId="{57770A90-67B0-4E56-9E98-0D876763935B}" type="parTrans" cxnId="{865D54F2-C031-4B9B-A2D2-6DDF68EB9E7A}">
      <dgm:prSet/>
      <dgm:spPr/>
      <dgm:t>
        <a:bodyPr/>
        <a:lstStyle/>
        <a:p>
          <a:endParaRPr lang="en-IN"/>
        </a:p>
      </dgm:t>
    </dgm:pt>
    <dgm:pt modelId="{F209BE09-02B7-4084-A256-3B11643BA96E}" type="sibTrans" cxnId="{865D54F2-C031-4B9B-A2D2-6DDF68EB9E7A}">
      <dgm:prSet/>
      <dgm:spPr/>
      <dgm:t>
        <a:bodyPr/>
        <a:lstStyle/>
        <a:p>
          <a:endParaRPr lang="en-IN"/>
        </a:p>
      </dgm:t>
    </dgm:pt>
    <dgm:pt modelId="{975255F0-50AE-476F-9895-5659272D7827}">
      <dgm:prSet/>
      <dgm:spPr/>
      <dgm:t>
        <a:bodyPr/>
        <a:lstStyle/>
        <a:p>
          <a:r>
            <a:rPr lang="en-US" b="0" i="0" dirty="0"/>
            <a:t>Monitor</a:t>
          </a:r>
          <a:endParaRPr lang="en-IN" dirty="0"/>
        </a:p>
      </dgm:t>
    </dgm:pt>
    <dgm:pt modelId="{8689958F-2019-4DA4-A73A-9DF83ED9D514}" type="parTrans" cxnId="{7B1C9503-E6B7-41A0-9F9A-2C4EC8E85C31}">
      <dgm:prSet/>
      <dgm:spPr/>
      <dgm:t>
        <a:bodyPr/>
        <a:lstStyle/>
        <a:p>
          <a:endParaRPr lang="en-IN"/>
        </a:p>
      </dgm:t>
    </dgm:pt>
    <dgm:pt modelId="{F4BAC6BA-4C8E-426E-8FFD-270B0E275923}" type="sibTrans" cxnId="{7B1C9503-E6B7-41A0-9F9A-2C4EC8E85C31}">
      <dgm:prSet/>
      <dgm:spPr/>
      <dgm:t>
        <a:bodyPr/>
        <a:lstStyle/>
        <a:p>
          <a:endParaRPr lang="en-IN"/>
        </a:p>
      </dgm:t>
    </dgm:pt>
    <dgm:pt modelId="{828AEA0B-A6FB-4C29-8053-B68DBE2EEC30}">
      <dgm:prSet/>
      <dgm:spPr/>
      <dgm:t>
        <a:bodyPr/>
        <a:lstStyle/>
        <a:p>
          <a:r>
            <a:rPr lang="en-US" b="0" i="0" dirty="0"/>
            <a:t>Continuously track gradient flow during training.</a:t>
          </a:r>
          <a:endParaRPr lang="en-IN" dirty="0"/>
        </a:p>
      </dgm:t>
    </dgm:pt>
    <dgm:pt modelId="{ED9F7530-2332-4075-B18E-D5B57120F7C4}" type="parTrans" cxnId="{AEE5527B-64CB-4FB1-8774-642D1F5138C6}">
      <dgm:prSet/>
      <dgm:spPr/>
      <dgm:t>
        <a:bodyPr/>
        <a:lstStyle/>
        <a:p>
          <a:endParaRPr lang="en-IN"/>
        </a:p>
      </dgm:t>
    </dgm:pt>
    <dgm:pt modelId="{08A32AAD-EAEC-4870-89BA-6BFBFA3BA4E6}" type="sibTrans" cxnId="{AEE5527B-64CB-4FB1-8774-642D1F5138C6}">
      <dgm:prSet/>
      <dgm:spPr/>
      <dgm:t>
        <a:bodyPr/>
        <a:lstStyle/>
        <a:p>
          <a:endParaRPr lang="en-IN"/>
        </a:p>
      </dgm:t>
    </dgm:pt>
    <dgm:pt modelId="{91FC542A-C384-4678-9452-0E12B28F90AA}" type="pres">
      <dgm:prSet presAssocID="{02B41AC1-613A-4EEE-B5A6-3AA0EBD2E80C}" presName="arrowDiagram" presStyleCnt="0">
        <dgm:presLayoutVars>
          <dgm:chMax val="5"/>
          <dgm:dir/>
          <dgm:resizeHandles val="exact"/>
        </dgm:presLayoutVars>
      </dgm:prSet>
      <dgm:spPr/>
    </dgm:pt>
    <dgm:pt modelId="{3B3398FA-7E22-44A1-B555-42265CDC905E}" type="pres">
      <dgm:prSet presAssocID="{02B41AC1-613A-4EEE-B5A6-3AA0EBD2E80C}" presName="arrow" presStyleLbl="bgShp" presStyleIdx="0" presStyleCnt="1" custScaleX="120141"/>
      <dgm:spPr/>
    </dgm:pt>
    <dgm:pt modelId="{A5AD5111-8003-4CD8-B6EB-DE0092AC8D4C}" type="pres">
      <dgm:prSet presAssocID="{02B41AC1-613A-4EEE-B5A6-3AA0EBD2E80C}" presName="arrowDiagram4" presStyleCnt="0"/>
      <dgm:spPr/>
    </dgm:pt>
    <dgm:pt modelId="{31770B4E-ECC9-4C2A-8101-8EB08376CDDA}" type="pres">
      <dgm:prSet presAssocID="{0870B994-8027-4BA4-941F-81D7B6198F7C}" presName="bullet4a" presStyleLbl="node1" presStyleIdx="0" presStyleCnt="4" custScaleX="120141"/>
      <dgm:spPr/>
    </dgm:pt>
    <dgm:pt modelId="{72BE06BB-5D93-499D-8C94-FC50FE78B65F}" type="pres">
      <dgm:prSet presAssocID="{0870B994-8027-4BA4-941F-81D7B6198F7C}" presName="textBox4a" presStyleLbl="revTx" presStyleIdx="0" presStyleCnt="4" custScaleX="120141">
        <dgm:presLayoutVars>
          <dgm:bulletEnabled val="1"/>
        </dgm:presLayoutVars>
      </dgm:prSet>
      <dgm:spPr/>
    </dgm:pt>
    <dgm:pt modelId="{AC765E53-2756-4E33-B0D4-56E0061AD821}" type="pres">
      <dgm:prSet presAssocID="{5B970138-DEF1-467B-A2D4-E20BE48153B8}" presName="bullet4b" presStyleLbl="node1" presStyleIdx="1" presStyleCnt="4" custScaleX="120141"/>
      <dgm:spPr/>
    </dgm:pt>
    <dgm:pt modelId="{0C1C874E-3FF7-4FB2-9249-B119BFE25EC8}" type="pres">
      <dgm:prSet presAssocID="{5B970138-DEF1-467B-A2D4-E20BE48153B8}" presName="textBox4b" presStyleLbl="revTx" presStyleIdx="1" presStyleCnt="4" custScaleX="120141">
        <dgm:presLayoutVars>
          <dgm:bulletEnabled val="1"/>
        </dgm:presLayoutVars>
      </dgm:prSet>
      <dgm:spPr/>
    </dgm:pt>
    <dgm:pt modelId="{EF63EF9D-F980-4FDC-9FD9-CC845F975328}" type="pres">
      <dgm:prSet presAssocID="{E1BD1F94-3763-4C1F-A564-EBAAF505419B}" presName="bullet4c" presStyleLbl="node1" presStyleIdx="2" presStyleCnt="4" custScaleX="120141"/>
      <dgm:spPr/>
    </dgm:pt>
    <dgm:pt modelId="{ECBB82D5-C1D3-439C-9F0C-D52513C7ABD2}" type="pres">
      <dgm:prSet presAssocID="{E1BD1F94-3763-4C1F-A564-EBAAF505419B}" presName="textBox4c" presStyleLbl="revTx" presStyleIdx="2" presStyleCnt="4" custScaleX="120141">
        <dgm:presLayoutVars>
          <dgm:bulletEnabled val="1"/>
        </dgm:presLayoutVars>
      </dgm:prSet>
      <dgm:spPr/>
    </dgm:pt>
    <dgm:pt modelId="{E5ED2447-1EDE-472E-8610-125F6A0F4DC7}" type="pres">
      <dgm:prSet presAssocID="{975255F0-50AE-476F-9895-5659272D7827}" presName="bullet4d" presStyleLbl="node1" presStyleIdx="3" presStyleCnt="4" custScaleX="120141"/>
      <dgm:spPr/>
    </dgm:pt>
    <dgm:pt modelId="{EEC54171-AD77-40CA-9FFB-034C0D2A3CA8}" type="pres">
      <dgm:prSet presAssocID="{975255F0-50AE-476F-9895-5659272D7827}" presName="textBox4d" presStyleLbl="revTx" presStyleIdx="3" presStyleCnt="4" custScaleX="120141">
        <dgm:presLayoutVars>
          <dgm:bulletEnabled val="1"/>
        </dgm:presLayoutVars>
      </dgm:prSet>
      <dgm:spPr/>
    </dgm:pt>
  </dgm:ptLst>
  <dgm:cxnLst>
    <dgm:cxn modelId="{7B1C9503-E6B7-41A0-9F9A-2C4EC8E85C31}" srcId="{02B41AC1-613A-4EEE-B5A6-3AA0EBD2E80C}" destId="{975255F0-50AE-476F-9895-5659272D7827}" srcOrd="3" destOrd="0" parTransId="{8689958F-2019-4DA4-A73A-9DF83ED9D514}" sibTransId="{F4BAC6BA-4C8E-426E-8FFD-270B0E275923}"/>
    <dgm:cxn modelId="{10E4F904-CCAE-49CA-B30A-1BA647DBDE45}" type="presOf" srcId="{E1BD1F94-3763-4C1F-A564-EBAAF505419B}" destId="{ECBB82D5-C1D3-439C-9F0C-D52513C7ABD2}" srcOrd="0" destOrd="0" presId="urn:microsoft.com/office/officeart/2005/8/layout/arrow2"/>
    <dgm:cxn modelId="{8D43F20B-C8D3-4AE5-820D-DCEFF1EE2FBB}" srcId="{02B41AC1-613A-4EEE-B5A6-3AA0EBD2E80C}" destId="{E1BD1F94-3763-4C1F-A564-EBAAF505419B}" srcOrd="2" destOrd="0" parTransId="{B83ABDAB-6F0D-4720-8130-9863BFB2AE20}" sibTransId="{F7808A5E-D438-4814-9375-4FE8E3804331}"/>
    <dgm:cxn modelId="{890B0E15-1DD2-4001-9CFC-AB6E401C58E9}" type="presOf" srcId="{828AEA0B-A6FB-4C29-8053-B68DBE2EEC30}" destId="{EEC54171-AD77-40CA-9FFB-034C0D2A3CA8}" srcOrd="0" destOrd="1" presId="urn:microsoft.com/office/officeart/2005/8/layout/arrow2"/>
    <dgm:cxn modelId="{98E36A30-E2B1-448C-A414-5BA37FA1A47B}" srcId="{5B970138-DEF1-467B-A2D4-E20BE48153B8}" destId="{1111028B-784D-42FE-910C-AC6D2BEBEEA3}" srcOrd="0" destOrd="0" parTransId="{4945D93A-6748-4AFE-93EC-DCBDA685DE42}" sibTransId="{E8484292-72C0-476D-B448-46EA00AE847E}"/>
    <dgm:cxn modelId="{5F956A31-F240-4EF6-99E1-9A784DA244EE}" type="presOf" srcId="{975255F0-50AE-476F-9895-5659272D7827}" destId="{EEC54171-AD77-40CA-9FFB-034C0D2A3CA8}" srcOrd="0" destOrd="0" presId="urn:microsoft.com/office/officeart/2005/8/layout/arrow2"/>
    <dgm:cxn modelId="{4D1DFE3E-3778-4C12-8396-B3DDB8726607}" type="presOf" srcId="{3B8D25AA-CF9B-4A33-B3F0-386B13B4B029}" destId="{ECBB82D5-C1D3-439C-9F0C-D52513C7ABD2}" srcOrd="0" destOrd="1" presId="urn:microsoft.com/office/officeart/2005/8/layout/arrow2"/>
    <dgm:cxn modelId="{29BB8E4B-0F41-4138-B441-0A8D49368CE8}" type="presOf" srcId="{0870B994-8027-4BA4-941F-81D7B6198F7C}" destId="{72BE06BB-5D93-499D-8C94-FC50FE78B65F}" srcOrd="0" destOrd="0" presId="urn:microsoft.com/office/officeart/2005/8/layout/arrow2"/>
    <dgm:cxn modelId="{EEC2D06C-4014-43B4-A8C7-714A1FB5D44F}" srcId="{02B41AC1-613A-4EEE-B5A6-3AA0EBD2E80C}" destId="{5B970138-DEF1-467B-A2D4-E20BE48153B8}" srcOrd="1" destOrd="0" parTransId="{6B965A15-663B-4044-A067-52FB04A37845}" sibTransId="{1D45EE57-2C56-4628-91B7-0FC164DEB604}"/>
    <dgm:cxn modelId="{F0C7E352-B29B-41D9-87AE-60D109F20E71}" srcId="{02B41AC1-613A-4EEE-B5A6-3AA0EBD2E80C}" destId="{0870B994-8027-4BA4-941F-81D7B6198F7C}" srcOrd="0" destOrd="0" parTransId="{F6696A39-C0DA-4F6A-BF7F-DE78B0D9D66B}" sibTransId="{1DD421CF-040E-4371-BB6D-642CE7284760}"/>
    <dgm:cxn modelId="{AEBE097B-888E-4E85-A71B-71A1791C8977}" type="presOf" srcId="{1111028B-784D-42FE-910C-AC6D2BEBEEA3}" destId="{0C1C874E-3FF7-4FB2-9249-B119BFE25EC8}" srcOrd="0" destOrd="1" presId="urn:microsoft.com/office/officeart/2005/8/layout/arrow2"/>
    <dgm:cxn modelId="{AEE5527B-64CB-4FB1-8774-642D1F5138C6}" srcId="{975255F0-50AE-476F-9895-5659272D7827}" destId="{828AEA0B-A6FB-4C29-8053-B68DBE2EEC30}" srcOrd="0" destOrd="0" parTransId="{ED9F7530-2332-4075-B18E-D5B57120F7C4}" sibTransId="{08A32AAD-EAEC-4870-89BA-6BFBFA3BA4E6}"/>
    <dgm:cxn modelId="{FE730FD7-2B17-4C9F-BBFC-298DD83FC6B5}" type="presOf" srcId="{02B41AC1-613A-4EEE-B5A6-3AA0EBD2E80C}" destId="{91FC542A-C384-4678-9452-0E12B28F90AA}" srcOrd="0" destOrd="0" presId="urn:microsoft.com/office/officeart/2005/8/layout/arrow2"/>
    <dgm:cxn modelId="{580C5DD9-25C1-4962-AD82-CEFE173A8A93}" type="presOf" srcId="{5B970138-DEF1-467B-A2D4-E20BE48153B8}" destId="{0C1C874E-3FF7-4FB2-9249-B119BFE25EC8}" srcOrd="0" destOrd="0" presId="urn:microsoft.com/office/officeart/2005/8/layout/arrow2"/>
    <dgm:cxn modelId="{865D54F2-C031-4B9B-A2D2-6DDF68EB9E7A}" srcId="{E1BD1F94-3763-4C1F-A564-EBAAF505419B}" destId="{3B8D25AA-CF9B-4A33-B3F0-386B13B4B029}" srcOrd="0" destOrd="0" parTransId="{57770A90-67B0-4E56-9E98-0D876763935B}" sibTransId="{F209BE09-02B7-4084-A256-3B11643BA96E}"/>
    <dgm:cxn modelId="{2C099631-6E91-484D-A47B-EAEA1DE720F7}" type="presParOf" srcId="{91FC542A-C384-4678-9452-0E12B28F90AA}" destId="{3B3398FA-7E22-44A1-B555-42265CDC905E}" srcOrd="0" destOrd="0" presId="urn:microsoft.com/office/officeart/2005/8/layout/arrow2"/>
    <dgm:cxn modelId="{97BA87A8-22F2-49C8-A1BC-E1B3A17706FF}" type="presParOf" srcId="{91FC542A-C384-4678-9452-0E12B28F90AA}" destId="{A5AD5111-8003-4CD8-B6EB-DE0092AC8D4C}" srcOrd="1" destOrd="0" presId="urn:microsoft.com/office/officeart/2005/8/layout/arrow2"/>
    <dgm:cxn modelId="{25649865-AE83-4F7A-A6FC-96A035B1B486}" type="presParOf" srcId="{A5AD5111-8003-4CD8-B6EB-DE0092AC8D4C}" destId="{31770B4E-ECC9-4C2A-8101-8EB08376CDDA}" srcOrd="0" destOrd="0" presId="urn:microsoft.com/office/officeart/2005/8/layout/arrow2"/>
    <dgm:cxn modelId="{BFCDF252-6B3A-4EA9-9191-8BCEB8520562}" type="presParOf" srcId="{A5AD5111-8003-4CD8-B6EB-DE0092AC8D4C}" destId="{72BE06BB-5D93-499D-8C94-FC50FE78B65F}" srcOrd="1" destOrd="0" presId="urn:microsoft.com/office/officeart/2005/8/layout/arrow2"/>
    <dgm:cxn modelId="{307A6DDB-F2EB-46E2-BFD3-11C6FEDB3A64}" type="presParOf" srcId="{A5AD5111-8003-4CD8-B6EB-DE0092AC8D4C}" destId="{AC765E53-2756-4E33-B0D4-56E0061AD821}" srcOrd="2" destOrd="0" presId="urn:microsoft.com/office/officeart/2005/8/layout/arrow2"/>
    <dgm:cxn modelId="{E43606C8-230C-4A97-B850-BDE8A1BEEC8C}" type="presParOf" srcId="{A5AD5111-8003-4CD8-B6EB-DE0092AC8D4C}" destId="{0C1C874E-3FF7-4FB2-9249-B119BFE25EC8}" srcOrd="3" destOrd="0" presId="urn:microsoft.com/office/officeart/2005/8/layout/arrow2"/>
    <dgm:cxn modelId="{600A4EAF-0AF2-4F36-9E82-BEE5F1F8EC8B}" type="presParOf" srcId="{A5AD5111-8003-4CD8-B6EB-DE0092AC8D4C}" destId="{EF63EF9D-F980-4FDC-9FD9-CC845F975328}" srcOrd="4" destOrd="0" presId="urn:microsoft.com/office/officeart/2005/8/layout/arrow2"/>
    <dgm:cxn modelId="{01E620FA-9515-406E-B8B4-7AE252B8884E}" type="presParOf" srcId="{A5AD5111-8003-4CD8-B6EB-DE0092AC8D4C}" destId="{ECBB82D5-C1D3-439C-9F0C-D52513C7ABD2}" srcOrd="5" destOrd="0" presId="urn:microsoft.com/office/officeart/2005/8/layout/arrow2"/>
    <dgm:cxn modelId="{6A9396F2-FC21-4B0A-83F1-A76946B73CEC}" type="presParOf" srcId="{A5AD5111-8003-4CD8-B6EB-DE0092AC8D4C}" destId="{E5ED2447-1EDE-472E-8610-125F6A0F4DC7}" srcOrd="6" destOrd="0" presId="urn:microsoft.com/office/officeart/2005/8/layout/arrow2"/>
    <dgm:cxn modelId="{A18AEE18-51FA-4694-85D9-426D65439477}" type="presParOf" srcId="{A5AD5111-8003-4CD8-B6EB-DE0092AC8D4C}" destId="{EEC54171-AD77-40CA-9FFB-034C0D2A3CA8}"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C02143-1309-4685-AA77-08F6A115457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C4A148D6-6FA8-40A6-B079-CB57251A982F}">
      <dgm:prSet custT="1"/>
      <dgm:spPr/>
      <dgm:t>
        <a:bodyPr/>
        <a:lstStyle/>
        <a:p>
          <a:r>
            <a:rPr lang="en-US" sz="1800">
              <a:solidFill>
                <a:schemeClr val="tx1"/>
              </a:solidFill>
            </a:rPr>
            <a:t>Data Generation</a:t>
          </a:r>
          <a:endParaRPr lang="en-IN" sz="1800">
            <a:solidFill>
              <a:schemeClr val="tx1"/>
            </a:solidFill>
          </a:endParaRPr>
        </a:p>
      </dgm:t>
    </dgm:pt>
    <dgm:pt modelId="{33A76051-A1E6-4320-8C9A-8F599D5E2209}" type="parTrans" cxnId="{B5FAED88-CFD1-4648-A696-CC11DD1DCF8B}">
      <dgm:prSet/>
      <dgm:spPr/>
      <dgm:t>
        <a:bodyPr/>
        <a:lstStyle/>
        <a:p>
          <a:endParaRPr lang="en-IN" sz="1800">
            <a:solidFill>
              <a:schemeClr val="tx1"/>
            </a:solidFill>
          </a:endParaRPr>
        </a:p>
      </dgm:t>
    </dgm:pt>
    <dgm:pt modelId="{1CFC7642-1F13-4801-B122-342EABCB66D9}" type="sibTrans" cxnId="{B5FAED88-CFD1-4648-A696-CC11DD1DCF8B}">
      <dgm:prSet/>
      <dgm:spPr/>
      <dgm:t>
        <a:bodyPr/>
        <a:lstStyle/>
        <a:p>
          <a:endParaRPr lang="en-IN" sz="1800">
            <a:solidFill>
              <a:schemeClr val="tx1"/>
            </a:solidFill>
          </a:endParaRPr>
        </a:p>
      </dgm:t>
    </dgm:pt>
    <dgm:pt modelId="{4B358235-77AD-4848-8736-A0AC95F460E1}">
      <dgm:prSet custT="1"/>
      <dgm:spPr/>
      <dgm:t>
        <a:bodyPr/>
        <a:lstStyle/>
        <a:p>
          <a:r>
            <a:rPr lang="en-US" sz="1800" dirty="0">
              <a:solidFill>
                <a:schemeClr val="tx1"/>
              </a:solidFill>
            </a:rPr>
            <a:t>Sample random points in latent space to create new data samples.</a:t>
          </a:r>
          <a:endParaRPr lang="en-IN" sz="1800" dirty="0">
            <a:solidFill>
              <a:schemeClr val="tx1"/>
            </a:solidFill>
          </a:endParaRPr>
        </a:p>
      </dgm:t>
    </dgm:pt>
    <dgm:pt modelId="{7AEBE71F-80F0-4D89-9CEF-7010932033EB}" type="parTrans" cxnId="{01B4B340-5AAA-4B13-98CB-C6B44CB10C66}">
      <dgm:prSet/>
      <dgm:spPr/>
      <dgm:t>
        <a:bodyPr/>
        <a:lstStyle/>
        <a:p>
          <a:endParaRPr lang="en-IN" sz="1800">
            <a:solidFill>
              <a:schemeClr val="tx1"/>
            </a:solidFill>
          </a:endParaRPr>
        </a:p>
      </dgm:t>
    </dgm:pt>
    <dgm:pt modelId="{3A1CD3EC-BE63-4A17-8773-10CDB6DE23BD}" type="sibTrans" cxnId="{01B4B340-5AAA-4B13-98CB-C6B44CB10C66}">
      <dgm:prSet/>
      <dgm:spPr/>
      <dgm:t>
        <a:bodyPr/>
        <a:lstStyle/>
        <a:p>
          <a:endParaRPr lang="en-IN" sz="1800">
            <a:solidFill>
              <a:schemeClr val="tx1"/>
            </a:solidFill>
          </a:endParaRPr>
        </a:p>
      </dgm:t>
    </dgm:pt>
    <dgm:pt modelId="{B0A342CD-264B-4DF9-A4E9-16486271A34C}">
      <dgm:prSet custT="1"/>
      <dgm:spPr/>
      <dgm:t>
        <a:bodyPr/>
        <a:lstStyle/>
        <a:p>
          <a:r>
            <a:rPr lang="en-US" sz="1800">
              <a:solidFill>
                <a:schemeClr val="tx1"/>
              </a:solidFill>
            </a:rPr>
            <a:t>Interpolation</a:t>
          </a:r>
          <a:endParaRPr lang="en-IN" sz="1800">
            <a:solidFill>
              <a:schemeClr val="tx1"/>
            </a:solidFill>
          </a:endParaRPr>
        </a:p>
      </dgm:t>
    </dgm:pt>
    <dgm:pt modelId="{1E6370EE-A60C-47C9-BE44-0EC8336821A6}" type="parTrans" cxnId="{2F631F60-F33B-4A7C-8114-AD25CF9DEBEB}">
      <dgm:prSet/>
      <dgm:spPr/>
      <dgm:t>
        <a:bodyPr/>
        <a:lstStyle/>
        <a:p>
          <a:endParaRPr lang="en-IN" sz="1800">
            <a:solidFill>
              <a:schemeClr val="tx1"/>
            </a:solidFill>
          </a:endParaRPr>
        </a:p>
      </dgm:t>
    </dgm:pt>
    <dgm:pt modelId="{48ABB2B6-03B2-4742-B77E-C93C47810F81}" type="sibTrans" cxnId="{2F631F60-F33B-4A7C-8114-AD25CF9DEBEB}">
      <dgm:prSet/>
      <dgm:spPr/>
      <dgm:t>
        <a:bodyPr/>
        <a:lstStyle/>
        <a:p>
          <a:endParaRPr lang="en-IN" sz="1800">
            <a:solidFill>
              <a:schemeClr val="tx1"/>
            </a:solidFill>
          </a:endParaRPr>
        </a:p>
      </dgm:t>
    </dgm:pt>
    <dgm:pt modelId="{61CA19DB-1935-407F-AD06-3727664391EB}">
      <dgm:prSet custT="1"/>
      <dgm:spPr/>
      <dgm:t>
        <a:bodyPr/>
        <a:lstStyle/>
        <a:p>
          <a:r>
            <a:rPr lang="en-US" sz="1800">
              <a:solidFill>
                <a:schemeClr val="tx1"/>
              </a:solidFill>
            </a:rPr>
            <a:t>Select intermediate points for smooth transformations between samples.</a:t>
          </a:r>
          <a:endParaRPr lang="en-IN" sz="1800">
            <a:solidFill>
              <a:schemeClr val="tx1"/>
            </a:solidFill>
          </a:endParaRPr>
        </a:p>
      </dgm:t>
    </dgm:pt>
    <dgm:pt modelId="{5E442989-3687-411A-B590-3EE04F608F79}" type="parTrans" cxnId="{08D91C44-A2CD-4865-811D-49C50DC6F809}">
      <dgm:prSet/>
      <dgm:spPr/>
      <dgm:t>
        <a:bodyPr/>
        <a:lstStyle/>
        <a:p>
          <a:endParaRPr lang="en-IN" sz="1800">
            <a:solidFill>
              <a:schemeClr val="tx1"/>
            </a:solidFill>
          </a:endParaRPr>
        </a:p>
      </dgm:t>
    </dgm:pt>
    <dgm:pt modelId="{9BDD2FE5-B29D-4057-AA1F-BCF536330E15}" type="sibTrans" cxnId="{08D91C44-A2CD-4865-811D-49C50DC6F809}">
      <dgm:prSet/>
      <dgm:spPr/>
      <dgm:t>
        <a:bodyPr/>
        <a:lstStyle/>
        <a:p>
          <a:endParaRPr lang="en-IN" sz="1800">
            <a:solidFill>
              <a:schemeClr val="tx1"/>
            </a:solidFill>
          </a:endParaRPr>
        </a:p>
      </dgm:t>
    </dgm:pt>
    <dgm:pt modelId="{CE878F44-042E-4BF7-BD80-933EB65F6166}">
      <dgm:prSet custT="1"/>
      <dgm:spPr/>
      <dgm:t>
        <a:bodyPr/>
        <a:lstStyle/>
        <a:p>
          <a:r>
            <a:rPr lang="en-US" sz="1800">
              <a:solidFill>
                <a:schemeClr val="tx1"/>
              </a:solidFill>
            </a:rPr>
            <a:t>Anomaly Detection</a:t>
          </a:r>
          <a:endParaRPr lang="en-IN" sz="1800">
            <a:solidFill>
              <a:schemeClr val="tx1"/>
            </a:solidFill>
          </a:endParaRPr>
        </a:p>
      </dgm:t>
    </dgm:pt>
    <dgm:pt modelId="{440700BB-518E-4750-A2A6-E6AEB1B9A8A7}" type="parTrans" cxnId="{85043010-7722-4E59-9C0D-9D3509F5F244}">
      <dgm:prSet/>
      <dgm:spPr/>
      <dgm:t>
        <a:bodyPr/>
        <a:lstStyle/>
        <a:p>
          <a:endParaRPr lang="en-IN" sz="1800">
            <a:solidFill>
              <a:schemeClr val="tx1"/>
            </a:solidFill>
          </a:endParaRPr>
        </a:p>
      </dgm:t>
    </dgm:pt>
    <dgm:pt modelId="{78741636-B315-414E-8BE0-9FB5445D83AC}" type="sibTrans" cxnId="{85043010-7722-4E59-9C0D-9D3509F5F244}">
      <dgm:prSet/>
      <dgm:spPr/>
      <dgm:t>
        <a:bodyPr/>
        <a:lstStyle/>
        <a:p>
          <a:endParaRPr lang="en-IN" sz="1800">
            <a:solidFill>
              <a:schemeClr val="tx1"/>
            </a:solidFill>
          </a:endParaRPr>
        </a:p>
      </dgm:t>
    </dgm:pt>
    <dgm:pt modelId="{108CACEF-9F34-49B2-A810-D83F7C3F55AF}">
      <dgm:prSet custT="1"/>
      <dgm:spPr/>
      <dgm:t>
        <a:bodyPr/>
        <a:lstStyle/>
        <a:p>
          <a:r>
            <a:rPr lang="en-US" sz="1800" dirty="0">
              <a:solidFill>
                <a:schemeClr val="tx1"/>
              </a:solidFill>
            </a:rPr>
            <a:t>Identify unusual data by checking fit within latent space distribution.</a:t>
          </a:r>
          <a:endParaRPr lang="en-IN" sz="1800" dirty="0">
            <a:solidFill>
              <a:schemeClr val="tx1"/>
            </a:solidFill>
          </a:endParaRPr>
        </a:p>
      </dgm:t>
    </dgm:pt>
    <dgm:pt modelId="{5465CCC7-6B37-4B08-94DA-41B393542292}" type="parTrans" cxnId="{C587B7FE-5748-4D13-9C86-8B663250D8C9}">
      <dgm:prSet/>
      <dgm:spPr/>
      <dgm:t>
        <a:bodyPr/>
        <a:lstStyle/>
        <a:p>
          <a:endParaRPr lang="en-IN" sz="1800">
            <a:solidFill>
              <a:schemeClr val="tx1"/>
            </a:solidFill>
          </a:endParaRPr>
        </a:p>
      </dgm:t>
    </dgm:pt>
    <dgm:pt modelId="{69C9E79D-CF4C-4CE4-81C4-BCDBAC67B627}" type="sibTrans" cxnId="{C587B7FE-5748-4D13-9C86-8B663250D8C9}">
      <dgm:prSet/>
      <dgm:spPr/>
      <dgm:t>
        <a:bodyPr/>
        <a:lstStyle/>
        <a:p>
          <a:endParaRPr lang="en-IN" sz="1800">
            <a:solidFill>
              <a:schemeClr val="tx1"/>
            </a:solidFill>
          </a:endParaRPr>
        </a:p>
      </dgm:t>
    </dgm:pt>
    <dgm:pt modelId="{FB5F8E95-EEAC-4DD5-8927-CB2BABD1E235}" type="pres">
      <dgm:prSet presAssocID="{12C02143-1309-4685-AA77-08F6A1154574}" presName="Name0" presStyleCnt="0">
        <dgm:presLayoutVars>
          <dgm:dir/>
          <dgm:animLvl val="lvl"/>
          <dgm:resizeHandles val="exact"/>
        </dgm:presLayoutVars>
      </dgm:prSet>
      <dgm:spPr/>
    </dgm:pt>
    <dgm:pt modelId="{26D96F1E-91FA-48E7-8A2D-B59C1D5F3B01}" type="pres">
      <dgm:prSet presAssocID="{C4A148D6-6FA8-40A6-B079-CB57251A982F}" presName="linNode" presStyleCnt="0"/>
      <dgm:spPr/>
    </dgm:pt>
    <dgm:pt modelId="{B60098C9-182C-40F4-90EC-9D278AE5FCF1}" type="pres">
      <dgm:prSet presAssocID="{C4A148D6-6FA8-40A6-B079-CB57251A982F}" presName="parentText" presStyleLbl="node1" presStyleIdx="0" presStyleCnt="3">
        <dgm:presLayoutVars>
          <dgm:chMax val="1"/>
          <dgm:bulletEnabled val="1"/>
        </dgm:presLayoutVars>
      </dgm:prSet>
      <dgm:spPr/>
    </dgm:pt>
    <dgm:pt modelId="{01F4E84D-5040-4167-8339-43F21FE13440}" type="pres">
      <dgm:prSet presAssocID="{C4A148D6-6FA8-40A6-B079-CB57251A982F}" presName="descendantText" presStyleLbl="alignAccFollowNode1" presStyleIdx="0" presStyleCnt="3">
        <dgm:presLayoutVars>
          <dgm:bulletEnabled val="1"/>
        </dgm:presLayoutVars>
      </dgm:prSet>
      <dgm:spPr/>
    </dgm:pt>
    <dgm:pt modelId="{3927433D-65B2-4926-8867-EAB3A701B88E}" type="pres">
      <dgm:prSet presAssocID="{1CFC7642-1F13-4801-B122-342EABCB66D9}" presName="sp" presStyleCnt="0"/>
      <dgm:spPr/>
    </dgm:pt>
    <dgm:pt modelId="{E27FEF85-31AC-4143-93E3-ABE2AF3A74AD}" type="pres">
      <dgm:prSet presAssocID="{B0A342CD-264B-4DF9-A4E9-16486271A34C}" presName="linNode" presStyleCnt="0"/>
      <dgm:spPr/>
    </dgm:pt>
    <dgm:pt modelId="{FCE65B91-EABB-4F13-ADF8-19B9047A55D9}" type="pres">
      <dgm:prSet presAssocID="{B0A342CD-264B-4DF9-A4E9-16486271A34C}" presName="parentText" presStyleLbl="node1" presStyleIdx="1" presStyleCnt="3">
        <dgm:presLayoutVars>
          <dgm:chMax val="1"/>
          <dgm:bulletEnabled val="1"/>
        </dgm:presLayoutVars>
      </dgm:prSet>
      <dgm:spPr/>
    </dgm:pt>
    <dgm:pt modelId="{A6B94338-4532-4D61-8FE6-7CCD7BEE650B}" type="pres">
      <dgm:prSet presAssocID="{B0A342CD-264B-4DF9-A4E9-16486271A34C}" presName="descendantText" presStyleLbl="alignAccFollowNode1" presStyleIdx="1" presStyleCnt="3">
        <dgm:presLayoutVars>
          <dgm:bulletEnabled val="1"/>
        </dgm:presLayoutVars>
      </dgm:prSet>
      <dgm:spPr/>
    </dgm:pt>
    <dgm:pt modelId="{78D81132-D7AA-450A-A7CD-30490F05C51D}" type="pres">
      <dgm:prSet presAssocID="{48ABB2B6-03B2-4742-B77E-C93C47810F81}" presName="sp" presStyleCnt="0"/>
      <dgm:spPr/>
    </dgm:pt>
    <dgm:pt modelId="{ABB421A7-C884-4F04-B91F-9A579AF91417}" type="pres">
      <dgm:prSet presAssocID="{CE878F44-042E-4BF7-BD80-933EB65F6166}" presName="linNode" presStyleCnt="0"/>
      <dgm:spPr/>
    </dgm:pt>
    <dgm:pt modelId="{84419A41-A9C6-4D0E-B72F-15C922762F17}" type="pres">
      <dgm:prSet presAssocID="{CE878F44-042E-4BF7-BD80-933EB65F6166}" presName="parentText" presStyleLbl="node1" presStyleIdx="2" presStyleCnt="3">
        <dgm:presLayoutVars>
          <dgm:chMax val="1"/>
          <dgm:bulletEnabled val="1"/>
        </dgm:presLayoutVars>
      </dgm:prSet>
      <dgm:spPr/>
    </dgm:pt>
    <dgm:pt modelId="{4C29F373-2A5E-4306-887A-2BFCD8C61F49}" type="pres">
      <dgm:prSet presAssocID="{CE878F44-042E-4BF7-BD80-933EB65F6166}" presName="descendantText" presStyleLbl="alignAccFollowNode1" presStyleIdx="2" presStyleCnt="3">
        <dgm:presLayoutVars>
          <dgm:bulletEnabled val="1"/>
        </dgm:presLayoutVars>
      </dgm:prSet>
      <dgm:spPr/>
    </dgm:pt>
  </dgm:ptLst>
  <dgm:cxnLst>
    <dgm:cxn modelId="{85043010-7722-4E59-9C0D-9D3509F5F244}" srcId="{12C02143-1309-4685-AA77-08F6A1154574}" destId="{CE878F44-042E-4BF7-BD80-933EB65F6166}" srcOrd="2" destOrd="0" parTransId="{440700BB-518E-4750-A2A6-E6AEB1B9A8A7}" sibTransId="{78741636-B315-414E-8BE0-9FB5445D83AC}"/>
    <dgm:cxn modelId="{262D5F33-20E7-416A-B403-6FF394579937}" type="presOf" srcId="{C4A148D6-6FA8-40A6-B079-CB57251A982F}" destId="{B60098C9-182C-40F4-90EC-9D278AE5FCF1}" srcOrd="0" destOrd="0" presId="urn:microsoft.com/office/officeart/2005/8/layout/vList5"/>
    <dgm:cxn modelId="{01B4B340-5AAA-4B13-98CB-C6B44CB10C66}" srcId="{C4A148D6-6FA8-40A6-B079-CB57251A982F}" destId="{4B358235-77AD-4848-8736-A0AC95F460E1}" srcOrd="0" destOrd="0" parTransId="{7AEBE71F-80F0-4D89-9CEF-7010932033EB}" sibTransId="{3A1CD3EC-BE63-4A17-8773-10CDB6DE23BD}"/>
    <dgm:cxn modelId="{2F631F60-F33B-4A7C-8114-AD25CF9DEBEB}" srcId="{12C02143-1309-4685-AA77-08F6A1154574}" destId="{B0A342CD-264B-4DF9-A4E9-16486271A34C}" srcOrd="1" destOrd="0" parTransId="{1E6370EE-A60C-47C9-BE44-0EC8336821A6}" sibTransId="{48ABB2B6-03B2-4742-B77E-C93C47810F81}"/>
    <dgm:cxn modelId="{C9BB7042-AD84-4246-8EEB-E9C6CB541101}" type="presOf" srcId="{12C02143-1309-4685-AA77-08F6A1154574}" destId="{FB5F8E95-EEAC-4DD5-8927-CB2BABD1E235}" srcOrd="0" destOrd="0" presId="urn:microsoft.com/office/officeart/2005/8/layout/vList5"/>
    <dgm:cxn modelId="{08D91C44-A2CD-4865-811D-49C50DC6F809}" srcId="{B0A342CD-264B-4DF9-A4E9-16486271A34C}" destId="{61CA19DB-1935-407F-AD06-3727664391EB}" srcOrd="0" destOrd="0" parTransId="{5E442989-3687-411A-B590-3EE04F608F79}" sibTransId="{9BDD2FE5-B29D-4057-AA1F-BCF536330E15}"/>
    <dgm:cxn modelId="{D112604C-C39F-4F7A-BD29-EE8122B32AAE}" type="presOf" srcId="{4B358235-77AD-4848-8736-A0AC95F460E1}" destId="{01F4E84D-5040-4167-8339-43F21FE13440}" srcOrd="0" destOrd="0" presId="urn:microsoft.com/office/officeart/2005/8/layout/vList5"/>
    <dgm:cxn modelId="{1E73F86E-B0C1-431B-9055-9BF1E55F035D}" type="presOf" srcId="{108CACEF-9F34-49B2-A810-D83F7C3F55AF}" destId="{4C29F373-2A5E-4306-887A-2BFCD8C61F49}" srcOrd="0" destOrd="0" presId="urn:microsoft.com/office/officeart/2005/8/layout/vList5"/>
    <dgm:cxn modelId="{FE204079-B30A-426D-B2C5-2202C11875A3}" type="presOf" srcId="{B0A342CD-264B-4DF9-A4E9-16486271A34C}" destId="{FCE65B91-EABB-4F13-ADF8-19B9047A55D9}" srcOrd="0" destOrd="0" presId="urn:microsoft.com/office/officeart/2005/8/layout/vList5"/>
    <dgm:cxn modelId="{B5FAED88-CFD1-4648-A696-CC11DD1DCF8B}" srcId="{12C02143-1309-4685-AA77-08F6A1154574}" destId="{C4A148D6-6FA8-40A6-B079-CB57251A982F}" srcOrd="0" destOrd="0" parTransId="{33A76051-A1E6-4320-8C9A-8F599D5E2209}" sibTransId="{1CFC7642-1F13-4801-B122-342EABCB66D9}"/>
    <dgm:cxn modelId="{2624418B-CC6B-45C7-B54F-97DDFA55B937}" type="presOf" srcId="{CE878F44-042E-4BF7-BD80-933EB65F6166}" destId="{84419A41-A9C6-4D0E-B72F-15C922762F17}" srcOrd="0" destOrd="0" presId="urn:microsoft.com/office/officeart/2005/8/layout/vList5"/>
    <dgm:cxn modelId="{5C7C2492-E064-434A-91E1-D9EADFE3ADE7}" type="presOf" srcId="{61CA19DB-1935-407F-AD06-3727664391EB}" destId="{A6B94338-4532-4D61-8FE6-7CCD7BEE650B}" srcOrd="0" destOrd="0" presId="urn:microsoft.com/office/officeart/2005/8/layout/vList5"/>
    <dgm:cxn modelId="{C587B7FE-5748-4D13-9C86-8B663250D8C9}" srcId="{CE878F44-042E-4BF7-BD80-933EB65F6166}" destId="{108CACEF-9F34-49B2-A810-D83F7C3F55AF}" srcOrd="0" destOrd="0" parTransId="{5465CCC7-6B37-4B08-94DA-41B393542292}" sibTransId="{69C9E79D-CF4C-4CE4-81C4-BCDBAC67B627}"/>
    <dgm:cxn modelId="{69AEEDA3-1589-4996-B713-A2B710954FFC}" type="presParOf" srcId="{FB5F8E95-EEAC-4DD5-8927-CB2BABD1E235}" destId="{26D96F1E-91FA-48E7-8A2D-B59C1D5F3B01}" srcOrd="0" destOrd="0" presId="urn:microsoft.com/office/officeart/2005/8/layout/vList5"/>
    <dgm:cxn modelId="{7A4B69AE-2CAC-4BAC-9B5E-27F9C7FAB9AC}" type="presParOf" srcId="{26D96F1E-91FA-48E7-8A2D-B59C1D5F3B01}" destId="{B60098C9-182C-40F4-90EC-9D278AE5FCF1}" srcOrd="0" destOrd="0" presId="urn:microsoft.com/office/officeart/2005/8/layout/vList5"/>
    <dgm:cxn modelId="{64DC9AD4-E846-4610-A86B-4B8BAD15E3D6}" type="presParOf" srcId="{26D96F1E-91FA-48E7-8A2D-B59C1D5F3B01}" destId="{01F4E84D-5040-4167-8339-43F21FE13440}" srcOrd="1" destOrd="0" presId="urn:microsoft.com/office/officeart/2005/8/layout/vList5"/>
    <dgm:cxn modelId="{4D2F766C-49C7-493B-9215-CD7E5318E3DB}" type="presParOf" srcId="{FB5F8E95-EEAC-4DD5-8927-CB2BABD1E235}" destId="{3927433D-65B2-4926-8867-EAB3A701B88E}" srcOrd="1" destOrd="0" presId="urn:microsoft.com/office/officeart/2005/8/layout/vList5"/>
    <dgm:cxn modelId="{38B4FDAE-ED03-4EB1-84A6-5800DA355F2E}" type="presParOf" srcId="{FB5F8E95-EEAC-4DD5-8927-CB2BABD1E235}" destId="{E27FEF85-31AC-4143-93E3-ABE2AF3A74AD}" srcOrd="2" destOrd="0" presId="urn:microsoft.com/office/officeart/2005/8/layout/vList5"/>
    <dgm:cxn modelId="{657E5694-4792-4C40-9C45-4223D3BAD89C}" type="presParOf" srcId="{E27FEF85-31AC-4143-93E3-ABE2AF3A74AD}" destId="{FCE65B91-EABB-4F13-ADF8-19B9047A55D9}" srcOrd="0" destOrd="0" presId="urn:microsoft.com/office/officeart/2005/8/layout/vList5"/>
    <dgm:cxn modelId="{26D3F525-F2FA-419F-AB79-739DA568237C}" type="presParOf" srcId="{E27FEF85-31AC-4143-93E3-ABE2AF3A74AD}" destId="{A6B94338-4532-4D61-8FE6-7CCD7BEE650B}" srcOrd="1" destOrd="0" presId="urn:microsoft.com/office/officeart/2005/8/layout/vList5"/>
    <dgm:cxn modelId="{CD1ACF2F-0930-4A93-A512-8CA2881F4E03}" type="presParOf" srcId="{FB5F8E95-EEAC-4DD5-8927-CB2BABD1E235}" destId="{78D81132-D7AA-450A-A7CD-30490F05C51D}" srcOrd="3" destOrd="0" presId="urn:microsoft.com/office/officeart/2005/8/layout/vList5"/>
    <dgm:cxn modelId="{8EFBE7AD-A702-4554-AD9F-3159155F79DB}" type="presParOf" srcId="{FB5F8E95-EEAC-4DD5-8927-CB2BABD1E235}" destId="{ABB421A7-C884-4F04-B91F-9A579AF91417}" srcOrd="4" destOrd="0" presId="urn:microsoft.com/office/officeart/2005/8/layout/vList5"/>
    <dgm:cxn modelId="{B0D9282E-52AF-4553-9EF1-85AF2D57335B}" type="presParOf" srcId="{ABB421A7-C884-4F04-B91F-9A579AF91417}" destId="{84419A41-A9C6-4D0E-B72F-15C922762F17}" srcOrd="0" destOrd="0" presId="urn:microsoft.com/office/officeart/2005/8/layout/vList5"/>
    <dgm:cxn modelId="{B8BB0262-440D-45D3-8ED3-DCEDB81E476F}" type="presParOf" srcId="{ABB421A7-C884-4F04-B91F-9A579AF91417}" destId="{4C29F373-2A5E-4306-887A-2BFCD8C61F4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E33484-B948-4F90-AD32-5A214D83183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E25A2724-A1F0-42E9-8380-73817ED2461C}">
      <dgm:prSet custT="1"/>
      <dgm:spPr/>
      <dgm:t>
        <a:bodyPr/>
        <a:lstStyle/>
        <a:p>
          <a:r>
            <a:rPr lang="en-US" sz="2500" b="0" i="0" dirty="0"/>
            <a:t>Popular Frameworks and Libraries</a:t>
          </a:r>
          <a:endParaRPr lang="en-IN" sz="2500" dirty="0"/>
        </a:p>
      </dgm:t>
    </dgm:pt>
    <dgm:pt modelId="{CAEA3F58-2B9B-406C-82E5-C011B0B74AF2}" type="parTrans" cxnId="{CD80199C-AD8E-42AD-AF4F-AE2CE0B49943}">
      <dgm:prSet/>
      <dgm:spPr/>
      <dgm:t>
        <a:bodyPr/>
        <a:lstStyle/>
        <a:p>
          <a:endParaRPr lang="en-IN"/>
        </a:p>
      </dgm:t>
    </dgm:pt>
    <dgm:pt modelId="{61458FC0-FB49-473D-9C93-92EA681AAAA9}" type="sibTrans" cxnId="{CD80199C-AD8E-42AD-AF4F-AE2CE0B49943}">
      <dgm:prSet/>
      <dgm:spPr/>
      <dgm:t>
        <a:bodyPr/>
        <a:lstStyle/>
        <a:p>
          <a:endParaRPr lang="en-IN"/>
        </a:p>
      </dgm:t>
    </dgm:pt>
    <dgm:pt modelId="{218BA0A1-7593-4F94-8475-AA6F268E8DDD}">
      <dgm:prSet custT="1"/>
      <dgm:spPr/>
      <dgm:t>
        <a:bodyPr/>
        <a:lstStyle/>
        <a:p>
          <a:r>
            <a:rPr lang="en-US" sz="1600" b="0" i="0" dirty="0">
              <a:solidFill>
                <a:schemeClr val="tx1"/>
              </a:solidFill>
            </a:rPr>
            <a:t>TensorFlow: Google's TensorFlow is scalable with good support for production environments. It offers broad tools for deep learning and specific libraries for generative models like GANs and VAEs.</a:t>
          </a:r>
          <a:endParaRPr lang="en-IN" sz="1600" dirty="0">
            <a:solidFill>
              <a:schemeClr val="tx1"/>
            </a:solidFill>
          </a:endParaRPr>
        </a:p>
      </dgm:t>
    </dgm:pt>
    <dgm:pt modelId="{05C29690-8119-4672-98F8-93C3B9D70B98}" type="parTrans" cxnId="{D8168E7B-7607-4C88-89E2-AD7529748139}">
      <dgm:prSet/>
      <dgm:spPr/>
      <dgm:t>
        <a:bodyPr/>
        <a:lstStyle/>
        <a:p>
          <a:endParaRPr lang="en-IN"/>
        </a:p>
      </dgm:t>
    </dgm:pt>
    <dgm:pt modelId="{EE2BD94B-A5E3-4692-9688-3F96F969DACC}" type="sibTrans" cxnId="{D8168E7B-7607-4C88-89E2-AD7529748139}">
      <dgm:prSet/>
      <dgm:spPr/>
      <dgm:t>
        <a:bodyPr/>
        <a:lstStyle/>
        <a:p>
          <a:endParaRPr lang="en-IN"/>
        </a:p>
      </dgm:t>
    </dgm:pt>
    <dgm:pt modelId="{DEA76B18-B99D-4B21-86B3-086B8F89FA79}">
      <dgm:prSet custT="1"/>
      <dgm:spPr/>
      <dgm:t>
        <a:bodyPr/>
        <a:lstStyle/>
        <a:p>
          <a:r>
            <a:rPr lang="en-US" sz="1600" b="0" i="0" dirty="0" err="1">
              <a:solidFill>
                <a:schemeClr val="tx1"/>
              </a:solidFill>
            </a:rPr>
            <a:t>PyTorch</a:t>
          </a:r>
          <a:r>
            <a:rPr lang="en-US" sz="1600" b="0" i="0" dirty="0">
              <a:solidFill>
                <a:schemeClr val="tx1"/>
              </a:solidFill>
            </a:rPr>
            <a:t>: Facebook's </a:t>
          </a:r>
          <a:r>
            <a:rPr lang="en-US" sz="1600" b="0" i="0" dirty="0" err="1">
              <a:solidFill>
                <a:schemeClr val="tx1"/>
              </a:solidFill>
            </a:rPr>
            <a:t>PyTorch</a:t>
          </a:r>
          <a:r>
            <a:rPr lang="en-US" sz="1600" b="0" i="0" dirty="0">
              <a:solidFill>
                <a:schemeClr val="tx1"/>
              </a:solidFill>
            </a:rPr>
            <a:t> is favored in research for its flexibility and intuitive design, especially for custom model architectures.</a:t>
          </a:r>
          <a:endParaRPr lang="en-IN" sz="1600" dirty="0">
            <a:solidFill>
              <a:schemeClr val="tx1"/>
            </a:solidFill>
          </a:endParaRPr>
        </a:p>
      </dgm:t>
    </dgm:pt>
    <dgm:pt modelId="{B9E5E969-4198-42FE-9A3D-7CE87A6747A0}" type="parTrans" cxnId="{C02B1FCF-A8C9-48DA-9FB4-E01481EDF657}">
      <dgm:prSet/>
      <dgm:spPr/>
      <dgm:t>
        <a:bodyPr/>
        <a:lstStyle/>
        <a:p>
          <a:endParaRPr lang="en-IN"/>
        </a:p>
      </dgm:t>
    </dgm:pt>
    <dgm:pt modelId="{B3B49F01-9CAC-46C5-95E6-097037A37286}" type="sibTrans" cxnId="{C02B1FCF-A8C9-48DA-9FB4-E01481EDF657}">
      <dgm:prSet/>
      <dgm:spPr/>
      <dgm:t>
        <a:bodyPr/>
        <a:lstStyle/>
        <a:p>
          <a:endParaRPr lang="en-IN"/>
        </a:p>
      </dgm:t>
    </dgm:pt>
    <dgm:pt modelId="{05C50571-3651-4370-BEB8-18F13C998C00}">
      <dgm:prSet custT="1"/>
      <dgm:spPr/>
      <dgm:t>
        <a:bodyPr/>
        <a:lstStyle/>
        <a:p>
          <a:r>
            <a:rPr lang="en-US" sz="1600" b="0" i="0" dirty="0">
              <a:solidFill>
                <a:schemeClr val="tx1"/>
              </a:solidFill>
            </a:rPr>
            <a:t>Hugging Face: Hugging Face Transformers focuses on natural language generation, providing ready-to-use, powerful pre-trained models for text-related tasks. Diffusers, also by Hugging Face, specializes in diffusion models for image and text generation.</a:t>
          </a:r>
          <a:endParaRPr lang="en-IN" sz="1600" dirty="0">
            <a:solidFill>
              <a:schemeClr val="tx1"/>
            </a:solidFill>
          </a:endParaRPr>
        </a:p>
      </dgm:t>
    </dgm:pt>
    <dgm:pt modelId="{4C4831BB-228A-4348-BC3B-2E132F55D3E4}" type="parTrans" cxnId="{2B37FB41-0ED0-4E17-9519-E5C0357D10D2}">
      <dgm:prSet/>
      <dgm:spPr/>
      <dgm:t>
        <a:bodyPr/>
        <a:lstStyle/>
        <a:p>
          <a:endParaRPr lang="en-IN"/>
        </a:p>
      </dgm:t>
    </dgm:pt>
    <dgm:pt modelId="{E6A21FBC-E778-44C7-90E5-0D0DB941E35C}" type="sibTrans" cxnId="{2B37FB41-0ED0-4E17-9519-E5C0357D10D2}">
      <dgm:prSet/>
      <dgm:spPr/>
      <dgm:t>
        <a:bodyPr/>
        <a:lstStyle/>
        <a:p>
          <a:endParaRPr lang="en-IN"/>
        </a:p>
      </dgm:t>
    </dgm:pt>
    <dgm:pt modelId="{69163830-BAA9-4EFD-8D7F-93FA41090C93}" type="pres">
      <dgm:prSet presAssocID="{65E33484-B948-4F90-AD32-5A214D831839}" presName="theList" presStyleCnt="0">
        <dgm:presLayoutVars>
          <dgm:dir/>
          <dgm:animLvl val="lvl"/>
          <dgm:resizeHandles val="exact"/>
        </dgm:presLayoutVars>
      </dgm:prSet>
      <dgm:spPr/>
    </dgm:pt>
    <dgm:pt modelId="{B2BDB7F7-B692-451A-83C8-C262314EC60F}" type="pres">
      <dgm:prSet presAssocID="{E25A2724-A1F0-42E9-8380-73817ED2461C}" presName="compNode" presStyleCnt="0"/>
      <dgm:spPr/>
    </dgm:pt>
    <dgm:pt modelId="{B31F297E-76B5-4727-95E4-950487C2E976}" type="pres">
      <dgm:prSet presAssocID="{E25A2724-A1F0-42E9-8380-73817ED2461C}" presName="aNode" presStyleLbl="bgShp" presStyleIdx="0" presStyleCnt="1"/>
      <dgm:spPr/>
    </dgm:pt>
    <dgm:pt modelId="{BCBAB17F-4886-492B-A143-177E64A1B588}" type="pres">
      <dgm:prSet presAssocID="{E25A2724-A1F0-42E9-8380-73817ED2461C}" presName="textNode" presStyleLbl="bgShp" presStyleIdx="0" presStyleCnt="1"/>
      <dgm:spPr/>
    </dgm:pt>
    <dgm:pt modelId="{195B311F-D82F-4D21-9DA1-59EC6AB6E10D}" type="pres">
      <dgm:prSet presAssocID="{E25A2724-A1F0-42E9-8380-73817ED2461C}" presName="compChildNode" presStyleCnt="0"/>
      <dgm:spPr/>
    </dgm:pt>
    <dgm:pt modelId="{3BC7B3E1-70A5-4132-AB7E-6FFCCC0A081B}" type="pres">
      <dgm:prSet presAssocID="{E25A2724-A1F0-42E9-8380-73817ED2461C}" presName="theInnerList" presStyleCnt="0"/>
      <dgm:spPr/>
    </dgm:pt>
    <dgm:pt modelId="{08FD8B4A-7903-4DAE-B8CF-E1AF052F1336}" type="pres">
      <dgm:prSet presAssocID="{218BA0A1-7593-4F94-8475-AA6F268E8DDD}" presName="childNode" presStyleLbl="node1" presStyleIdx="0" presStyleCnt="3" custScaleX="120022" custScaleY="2000000">
        <dgm:presLayoutVars>
          <dgm:bulletEnabled val="1"/>
        </dgm:presLayoutVars>
      </dgm:prSet>
      <dgm:spPr/>
    </dgm:pt>
    <dgm:pt modelId="{B0D756DA-4A34-4216-9E7B-759FCBBAA587}" type="pres">
      <dgm:prSet presAssocID="{218BA0A1-7593-4F94-8475-AA6F268E8DDD}" presName="aSpace2" presStyleCnt="0"/>
      <dgm:spPr/>
    </dgm:pt>
    <dgm:pt modelId="{19A2CDBD-DEC2-49E7-A9A8-333E89056E20}" type="pres">
      <dgm:prSet presAssocID="{DEA76B18-B99D-4B21-86B3-086B8F89FA79}" presName="childNode" presStyleLbl="node1" presStyleIdx="1" presStyleCnt="3" custScaleX="120022" custScaleY="2000000">
        <dgm:presLayoutVars>
          <dgm:bulletEnabled val="1"/>
        </dgm:presLayoutVars>
      </dgm:prSet>
      <dgm:spPr/>
    </dgm:pt>
    <dgm:pt modelId="{68350A68-228F-4640-B9A4-CD6226EEBE31}" type="pres">
      <dgm:prSet presAssocID="{DEA76B18-B99D-4B21-86B3-086B8F89FA79}" presName="aSpace2" presStyleCnt="0"/>
      <dgm:spPr/>
    </dgm:pt>
    <dgm:pt modelId="{C9F59B86-6A6F-4E1E-BA3D-3CFF09611406}" type="pres">
      <dgm:prSet presAssocID="{05C50571-3651-4370-BEB8-18F13C998C00}" presName="childNode" presStyleLbl="node1" presStyleIdx="2" presStyleCnt="3" custScaleX="120022" custScaleY="2000000">
        <dgm:presLayoutVars>
          <dgm:bulletEnabled val="1"/>
        </dgm:presLayoutVars>
      </dgm:prSet>
      <dgm:spPr/>
    </dgm:pt>
  </dgm:ptLst>
  <dgm:cxnLst>
    <dgm:cxn modelId="{DAFD3E19-6437-43F4-B718-BEDAFB40CDFE}" type="presOf" srcId="{E25A2724-A1F0-42E9-8380-73817ED2461C}" destId="{B31F297E-76B5-4727-95E4-950487C2E976}" srcOrd="0" destOrd="0" presId="urn:microsoft.com/office/officeart/2005/8/layout/lProcess2"/>
    <dgm:cxn modelId="{32FEB12F-3204-4E04-812D-4F3B541C0611}" type="presOf" srcId="{E25A2724-A1F0-42E9-8380-73817ED2461C}" destId="{BCBAB17F-4886-492B-A143-177E64A1B588}" srcOrd="1" destOrd="0" presId="urn:microsoft.com/office/officeart/2005/8/layout/lProcess2"/>
    <dgm:cxn modelId="{2B37FB41-0ED0-4E17-9519-E5C0357D10D2}" srcId="{E25A2724-A1F0-42E9-8380-73817ED2461C}" destId="{05C50571-3651-4370-BEB8-18F13C998C00}" srcOrd="2" destOrd="0" parTransId="{4C4831BB-228A-4348-BC3B-2E132F55D3E4}" sibTransId="{E6A21FBC-E778-44C7-90E5-0D0DB941E35C}"/>
    <dgm:cxn modelId="{DB467264-3A21-40FE-B8C7-F08523ECD7E0}" type="presOf" srcId="{05C50571-3651-4370-BEB8-18F13C998C00}" destId="{C9F59B86-6A6F-4E1E-BA3D-3CFF09611406}" srcOrd="0" destOrd="0" presId="urn:microsoft.com/office/officeart/2005/8/layout/lProcess2"/>
    <dgm:cxn modelId="{8612D670-3130-44A7-8827-3274F7F2FA18}" type="presOf" srcId="{DEA76B18-B99D-4B21-86B3-086B8F89FA79}" destId="{19A2CDBD-DEC2-49E7-A9A8-333E89056E20}" srcOrd="0" destOrd="0" presId="urn:microsoft.com/office/officeart/2005/8/layout/lProcess2"/>
    <dgm:cxn modelId="{8EADE275-DD81-48CA-B170-A349A2D083F1}" type="presOf" srcId="{65E33484-B948-4F90-AD32-5A214D831839}" destId="{69163830-BAA9-4EFD-8D7F-93FA41090C93}" srcOrd="0" destOrd="0" presId="urn:microsoft.com/office/officeart/2005/8/layout/lProcess2"/>
    <dgm:cxn modelId="{D8168E7B-7607-4C88-89E2-AD7529748139}" srcId="{E25A2724-A1F0-42E9-8380-73817ED2461C}" destId="{218BA0A1-7593-4F94-8475-AA6F268E8DDD}" srcOrd="0" destOrd="0" parTransId="{05C29690-8119-4672-98F8-93C3B9D70B98}" sibTransId="{EE2BD94B-A5E3-4692-9688-3F96F969DACC}"/>
    <dgm:cxn modelId="{CD80199C-AD8E-42AD-AF4F-AE2CE0B49943}" srcId="{65E33484-B948-4F90-AD32-5A214D831839}" destId="{E25A2724-A1F0-42E9-8380-73817ED2461C}" srcOrd="0" destOrd="0" parTransId="{CAEA3F58-2B9B-406C-82E5-C011B0B74AF2}" sibTransId="{61458FC0-FB49-473D-9C93-92EA681AAAA9}"/>
    <dgm:cxn modelId="{80A918A4-861C-4A8C-B960-124B8A2FDB9B}" type="presOf" srcId="{218BA0A1-7593-4F94-8475-AA6F268E8DDD}" destId="{08FD8B4A-7903-4DAE-B8CF-E1AF052F1336}" srcOrd="0" destOrd="0" presId="urn:microsoft.com/office/officeart/2005/8/layout/lProcess2"/>
    <dgm:cxn modelId="{C02B1FCF-A8C9-48DA-9FB4-E01481EDF657}" srcId="{E25A2724-A1F0-42E9-8380-73817ED2461C}" destId="{DEA76B18-B99D-4B21-86B3-086B8F89FA79}" srcOrd="1" destOrd="0" parTransId="{B9E5E969-4198-42FE-9A3D-7CE87A6747A0}" sibTransId="{B3B49F01-9CAC-46C5-95E6-097037A37286}"/>
    <dgm:cxn modelId="{28098F29-44D5-44A6-9A75-1E495CC0CF9C}" type="presParOf" srcId="{69163830-BAA9-4EFD-8D7F-93FA41090C93}" destId="{B2BDB7F7-B692-451A-83C8-C262314EC60F}" srcOrd="0" destOrd="0" presId="urn:microsoft.com/office/officeart/2005/8/layout/lProcess2"/>
    <dgm:cxn modelId="{1C268457-1933-42E5-B17E-D847BE22F4FF}" type="presParOf" srcId="{B2BDB7F7-B692-451A-83C8-C262314EC60F}" destId="{B31F297E-76B5-4727-95E4-950487C2E976}" srcOrd="0" destOrd="0" presId="urn:microsoft.com/office/officeart/2005/8/layout/lProcess2"/>
    <dgm:cxn modelId="{B7133AB8-9EEF-402D-8C47-761E83B605F6}" type="presParOf" srcId="{B2BDB7F7-B692-451A-83C8-C262314EC60F}" destId="{BCBAB17F-4886-492B-A143-177E64A1B588}" srcOrd="1" destOrd="0" presId="urn:microsoft.com/office/officeart/2005/8/layout/lProcess2"/>
    <dgm:cxn modelId="{65CC5E88-1308-4870-86E2-5C695F51C1F7}" type="presParOf" srcId="{B2BDB7F7-B692-451A-83C8-C262314EC60F}" destId="{195B311F-D82F-4D21-9DA1-59EC6AB6E10D}" srcOrd="2" destOrd="0" presId="urn:microsoft.com/office/officeart/2005/8/layout/lProcess2"/>
    <dgm:cxn modelId="{ABA73257-9F32-4733-8C98-A0CBC4A1B301}" type="presParOf" srcId="{195B311F-D82F-4D21-9DA1-59EC6AB6E10D}" destId="{3BC7B3E1-70A5-4132-AB7E-6FFCCC0A081B}" srcOrd="0" destOrd="0" presId="urn:microsoft.com/office/officeart/2005/8/layout/lProcess2"/>
    <dgm:cxn modelId="{18C8F519-88CF-4F79-8FB0-A8565BB4D23C}" type="presParOf" srcId="{3BC7B3E1-70A5-4132-AB7E-6FFCCC0A081B}" destId="{08FD8B4A-7903-4DAE-B8CF-E1AF052F1336}" srcOrd="0" destOrd="0" presId="urn:microsoft.com/office/officeart/2005/8/layout/lProcess2"/>
    <dgm:cxn modelId="{8ACF8229-AB2D-4A88-8283-55A0666310AF}" type="presParOf" srcId="{3BC7B3E1-70A5-4132-AB7E-6FFCCC0A081B}" destId="{B0D756DA-4A34-4216-9E7B-759FCBBAA587}" srcOrd="1" destOrd="0" presId="urn:microsoft.com/office/officeart/2005/8/layout/lProcess2"/>
    <dgm:cxn modelId="{A02C8A9E-6124-4DA4-82EF-81112FB94C6E}" type="presParOf" srcId="{3BC7B3E1-70A5-4132-AB7E-6FFCCC0A081B}" destId="{19A2CDBD-DEC2-49E7-A9A8-333E89056E20}" srcOrd="2" destOrd="0" presId="urn:microsoft.com/office/officeart/2005/8/layout/lProcess2"/>
    <dgm:cxn modelId="{7BB721CF-F903-42D1-A97F-2EABD3312885}" type="presParOf" srcId="{3BC7B3E1-70A5-4132-AB7E-6FFCCC0A081B}" destId="{68350A68-228F-4640-B9A4-CD6226EEBE31}" srcOrd="3" destOrd="0" presId="urn:microsoft.com/office/officeart/2005/8/layout/lProcess2"/>
    <dgm:cxn modelId="{7806F28D-733F-489E-81D7-5BCB889B7DA9}" type="presParOf" srcId="{3BC7B3E1-70A5-4132-AB7E-6FFCCC0A081B}" destId="{C9F59B86-6A6F-4E1E-BA3D-3CFF09611406}"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8BD9EA-AEDA-416D-9ED2-02BE89582FB9}"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F258A5FF-9E14-4D34-B1DA-3853EDB0B195}">
      <dgm:prSet custT="1"/>
      <dgm:spPr/>
      <dgm:t>
        <a:bodyPr/>
        <a:lstStyle/>
        <a:p>
          <a:r>
            <a:rPr lang="en-US" sz="1600" b="0" i="0">
              <a:solidFill>
                <a:schemeClr val="tx1"/>
              </a:solidFill>
            </a:rPr>
            <a:t>TensorFlow GAN (TF-GAN)</a:t>
          </a:r>
          <a:endParaRPr lang="en-IN" sz="1600">
            <a:solidFill>
              <a:schemeClr val="tx1"/>
            </a:solidFill>
          </a:endParaRPr>
        </a:p>
      </dgm:t>
    </dgm:pt>
    <dgm:pt modelId="{92D5E2E4-1894-4C77-A9FA-33A586D42577}" type="parTrans" cxnId="{7C17EA95-F859-4BAF-B5F7-1605E2678D4E}">
      <dgm:prSet/>
      <dgm:spPr/>
      <dgm:t>
        <a:bodyPr/>
        <a:lstStyle/>
        <a:p>
          <a:endParaRPr lang="en-IN" sz="1600">
            <a:solidFill>
              <a:schemeClr val="tx1"/>
            </a:solidFill>
          </a:endParaRPr>
        </a:p>
      </dgm:t>
    </dgm:pt>
    <dgm:pt modelId="{B11D12C2-FF7F-4BAB-890A-1790BF36587E}" type="sibTrans" cxnId="{7C17EA95-F859-4BAF-B5F7-1605E2678D4E}">
      <dgm:prSet/>
      <dgm:spPr/>
      <dgm:t>
        <a:bodyPr/>
        <a:lstStyle/>
        <a:p>
          <a:endParaRPr lang="en-IN" sz="1600">
            <a:solidFill>
              <a:schemeClr val="tx1"/>
            </a:solidFill>
          </a:endParaRPr>
        </a:p>
      </dgm:t>
    </dgm:pt>
    <dgm:pt modelId="{26B8005A-6DDA-4D01-BD45-C9BA01917F10}">
      <dgm:prSet custT="1"/>
      <dgm:spPr/>
      <dgm:t>
        <a:bodyPr/>
        <a:lstStyle/>
        <a:p>
          <a:r>
            <a:rPr lang="en-US" sz="1600" b="0" i="0" dirty="0">
              <a:solidFill>
                <a:schemeClr val="tx1"/>
              </a:solidFill>
            </a:rPr>
            <a:t>A library specifically designed for Generative Adversarial Networks (GANs), offering implemented loss functions, metrics, and model templates.</a:t>
          </a:r>
          <a:endParaRPr lang="en-IN" sz="1600" dirty="0">
            <a:solidFill>
              <a:schemeClr val="tx1"/>
            </a:solidFill>
          </a:endParaRPr>
        </a:p>
      </dgm:t>
    </dgm:pt>
    <dgm:pt modelId="{92C2A299-AA33-40EF-B0B1-336CD02A1ED6}" type="parTrans" cxnId="{9A0DEAB8-02AD-4E3B-ABB9-DF619779D1B1}">
      <dgm:prSet/>
      <dgm:spPr/>
      <dgm:t>
        <a:bodyPr/>
        <a:lstStyle/>
        <a:p>
          <a:endParaRPr lang="en-IN" sz="1600">
            <a:solidFill>
              <a:schemeClr val="tx1"/>
            </a:solidFill>
          </a:endParaRPr>
        </a:p>
      </dgm:t>
    </dgm:pt>
    <dgm:pt modelId="{18468ACE-8E6E-41B5-BF49-B896ACB93682}" type="sibTrans" cxnId="{9A0DEAB8-02AD-4E3B-ABB9-DF619779D1B1}">
      <dgm:prSet/>
      <dgm:spPr/>
      <dgm:t>
        <a:bodyPr/>
        <a:lstStyle/>
        <a:p>
          <a:endParaRPr lang="en-IN" sz="1600">
            <a:solidFill>
              <a:schemeClr val="tx1"/>
            </a:solidFill>
          </a:endParaRPr>
        </a:p>
      </dgm:t>
    </dgm:pt>
    <dgm:pt modelId="{42298E95-06F1-4A84-8A0B-AF73EF309C9F}">
      <dgm:prSet custT="1"/>
      <dgm:spPr/>
      <dgm:t>
        <a:bodyPr/>
        <a:lstStyle/>
        <a:p>
          <a:r>
            <a:rPr lang="en-US" sz="1600" b="0" i="0" dirty="0">
              <a:solidFill>
                <a:schemeClr val="tx1"/>
              </a:solidFill>
            </a:rPr>
            <a:t>TensorFlow Probability (TFP)</a:t>
          </a:r>
          <a:endParaRPr lang="en-IN" sz="1600" dirty="0">
            <a:solidFill>
              <a:schemeClr val="tx1"/>
            </a:solidFill>
          </a:endParaRPr>
        </a:p>
      </dgm:t>
    </dgm:pt>
    <dgm:pt modelId="{3AA78A7A-0EFB-452A-B996-3A22A2065DFC}" type="parTrans" cxnId="{ADC87063-CF2C-4751-8321-A1D793BFCCEB}">
      <dgm:prSet/>
      <dgm:spPr/>
      <dgm:t>
        <a:bodyPr/>
        <a:lstStyle/>
        <a:p>
          <a:endParaRPr lang="en-IN" sz="1600">
            <a:solidFill>
              <a:schemeClr val="tx1"/>
            </a:solidFill>
          </a:endParaRPr>
        </a:p>
      </dgm:t>
    </dgm:pt>
    <dgm:pt modelId="{7B5EEA68-86FF-4312-8925-49CC3C41D86C}" type="sibTrans" cxnId="{ADC87063-CF2C-4751-8321-A1D793BFCCEB}">
      <dgm:prSet/>
      <dgm:spPr/>
      <dgm:t>
        <a:bodyPr/>
        <a:lstStyle/>
        <a:p>
          <a:endParaRPr lang="en-IN" sz="1600">
            <a:solidFill>
              <a:schemeClr val="tx1"/>
            </a:solidFill>
          </a:endParaRPr>
        </a:p>
      </dgm:t>
    </dgm:pt>
    <dgm:pt modelId="{5EC6149C-3589-4BD0-9DDD-19BF44A6E1DE}">
      <dgm:prSet custT="1"/>
      <dgm:spPr/>
      <dgm:t>
        <a:bodyPr/>
        <a:lstStyle/>
        <a:p>
          <a:r>
            <a:rPr lang="en-US" sz="1600" b="0" i="0">
              <a:solidFill>
                <a:schemeClr val="tx1"/>
              </a:solidFill>
            </a:rPr>
            <a:t>A rich library for probabilistic models, including Variational Autoencoders (VAEs), supporting distributions and reparameterization tricks for latent space sampling and inference.</a:t>
          </a:r>
          <a:endParaRPr lang="en-IN" sz="1600">
            <a:solidFill>
              <a:schemeClr val="tx1"/>
            </a:solidFill>
          </a:endParaRPr>
        </a:p>
      </dgm:t>
    </dgm:pt>
    <dgm:pt modelId="{AAC4BD38-39EC-49B1-9D91-8AB604BBC003}" type="parTrans" cxnId="{3B22B1E2-A4EB-49CC-B478-1D1655F6F304}">
      <dgm:prSet/>
      <dgm:spPr/>
      <dgm:t>
        <a:bodyPr/>
        <a:lstStyle/>
        <a:p>
          <a:endParaRPr lang="en-IN" sz="1600">
            <a:solidFill>
              <a:schemeClr val="tx1"/>
            </a:solidFill>
          </a:endParaRPr>
        </a:p>
      </dgm:t>
    </dgm:pt>
    <dgm:pt modelId="{588BBD5B-E581-479C-8BCB-F07E4AB7323A}" type="sibTrans" cxnId="{3B22B1E2-A4EB-49CC-B478-1D1655F6F304}">
      <dgm:prSet/>
      <dgm:spPr/>
      <dgm:t>
        <a:bodyPr/>
        <a:lstStyle/>
        <a:p>
          <a:endParaRPr lang="en-IN" sz="1600">
            <a:solidFill>
              <a:schemeClr val="tx1"/>
            </a:solidFill>
          </a:endParaRPr>
        </a:p>
      </dgm:t>
    </dgm:pt>
    <dgm:pt modelId="{D1E1401A-D912-4F7B-928D-8C7049672BCD}">
      <dgm:prSet custT="1"/>
      <dgm:spPr/>
      <dgm:t>
        <a:bodyPr/>
        <a:lstStyle/>
        <a:p>
          <a:r>
            <a:rPr lang="en-US" sz="1600" b="0" i="0">
              <a:solidFill>
                <a:schemeClr val="tx1"/>
              </a:solidFill>
            </a:rPr>
            <a:t>Hugging Face Diffusers API</a:t>
          </a:r>
          <a:endParaRPr lang="en-IN" sz="1600">
            <a:solidFill>
              <a:schemeClr val="tx1"/>
            </a:solidFill>
          </a:endParaRPr>
        </a:p>
      </dgm:t>
    </dgm:pt>
    <dgm:pt modelId="{3A167063-13CF-4738-BE84-2198D2647ABB}" type="parTrans" cxnId="{D510A932-AB8F-4B21-9A6A-C8DD1EDB11EB}">
      <dgm:prSet/>
      <dgm:spPr/>
      <dgm:t>
        <a:bodyPr/>
        <a:lstStyle/>
        <a:p>
          <a:endParaRPr lang="en-IN" sz="1600">
            <a:solidFill>
              <a:schemeClr val="tx1"/>
            </a:solidFill>
          </a:endParaRPr>
        </a:p>
      </dgm:t>
    </dgm:pt>
    <dgm:pt modelId="{C35A3B7D-4E05-466A-B556-641896A64C4C}" type="sibTrans" cxnId="{D510A932-AB8F-4B21-9A6A-C8DD1EDB11EB}">
      <dgm:prSet/>
      <dgm:spPr/>
      <dgm:t>
        <a:bodyPr/>
        <a:lstStyle/>
        <a:p>
          <a:endParaRPr lang="en-IN" sz="1600">
            <a:solidFill>
              <a:schemeClr val="tx1"/>
            </a:solidFill>
          </a:endParaRPr>
        </a:p>
      </dgm:t>
    </dgm:pt>
    <dgm:pt modelId="{A7980107-9457-44E0-9AD2-C81CABA58FEE}">
      <dgm:prSet custT="1"/>
      <dgm:spPr/>
      <dgm:t>
        <a:bodyPr/>
        <a:lstStyle/>
        <a:p>
          <a:r>
            <a:rPr lang="en-US" sz="1600" b="0" i="0" dirty="0">
              <a:solidFill>
                <a:schemeClr val="tx1"/>
              </a:solidFill>
            </a:rPr>
            <a:t>Originally built for </a:t>
          </a:r>
          <a:r>
            <a:rPr lang="en-US" sz="1600" b="0" i="0" dirty="0" err="1">
              <a:solidFill>
                <a:schemeClr val="tx1"/>
              </a:solidFill>
            </a:rPr>
            <a:t>PyTorch</a:t>
          </a:r>
          <a:r>
            <a:rPr lang="en-US" sz="1600" b="0" i="0" dirty="0">
              <a:solidFill>
                <a:schemeClr val="tx1"/>
              </a:solidFill>
            </a:rPr>
            <a:t> but now usable with TensorFlow, this API allows investigation of diffusion models for image and text generation tasks.</a:t>
          </a:r>
          <a:endParaRPr lang="en-IN" sz="1600" dirty="0">
            <a:solidFill>
              <a:schemeClr val="tx1"/>
            </a:solidFill>
          </a:endParaRPr>
        </a:p>
      </dgm:t>
    </dgm:pt>
    <dgm:pt modelId="{412F5A64-0F62-446D-B90F-8F84E1021E10}" type="parTrans" cxnId="{C02F7A46-329B-4E47-9629-6FDF91E10F93}">
      <dgm:prSet/>
      <dgm:spPr/>
      <dgm:t>
        <a:bodyPr/>
        <a:lstStyle/>
        <a:p>
          <a:endParaRPr lang="en-IN" sz="1600">
            <a:solidFill>
              <a:schemeClr val="tx1"/>
            </a:solidFill>
          </a:endParaRPr>
        </a:p>
      </dgm:t>
    </dgm:pt>
    <dgm:pt modelId="{4411517F-2796-430F-AFE4-8D81AD51BCB0}" type="sibTrans" cxnId="{C02F7A46-329B-4E47-9629-6FDF91E10F93}">
      <dgm:prSet/>
      <dgm:spPr/>
      <dgm:t>
        <a:bodyPr/>
        <a:lstStyle/>
        <a:p>
          <a:endParaRPr lang="en-IN" sz="1600">
            <a:solidFill>
              <a:schemeClr val="tx1"/>
            </a:solidFill>
          </a:endParaRPr>
        </a:p>
      </dgm:t>
    </dgm:pt>
    <dgm:pt modelId="{20FCD57A-CE47-42E7-BE98-4F8B4C7D139F}" type="pres">
      <dgm:prSet presAssocID="{968BD9EA-AEDA-416D-9ED2-02BE89582FB9}" presName="Name0" presStyleCnt="0">
        <dgm:presLayoutVars>
          <dgm:dir/>
          <dgm:animLvl val="lvl"/>
          <dgm:resizeHandles val="exact"/>
        </dgm:presLayoutVars>
      </dgm:prSet>
      <dgm:spPr/>
    </dgm:pt>
    <dgm:pt modelId="{1AF76ADF-81AE-4B01-9955-652BA71AF4DB}" type="pres">
      <dgm:prSet presAssocID="{F258A5FF-9E14-4D34-B1DA-3853EDB0B195}" presName="linNode" presStyleCnt="0"/>
      <dgm:spPr/>
    </dgm:pt>
    <dgm:pt modelId="{BA098096-02A0-42A0-8A6F-F7D5405081C5}" type="pres">
      <dgm:prSet presAssocID="{F258A5FF-9E14-4D34-B1DA-3853EDB0B195}" presName="parentText" presStyleLbl="node1" presStyleIdx="0" presStyleCnt="3">
        <dgm:presLayoutVars>
          <dgm:chMax val="1"/>
          <dgm:bulletEnabled val="1"/>
        </dgm:presLayoutVars>
      </dgm:prSet>
      <dgm:spPr/>
    </dgm:pt>
    <dgm:pt modelId="{E5525810-31D7-423E-B792-6C7B2726C378}" type="pres">
      <dgm:prSet presAssocID="{F258A5FF-9E14-4D34-B1DA-3853EDB0B195}" presName="descendantText" presStyleLbl="alignAccFollowNode1" presStyleIdx="0" presStyleCnt="3">
        <dgm:presLayoutVars>
          <dgm:bulletEnabled val="1"/>
        </dgm:presLayoutVars>
      </dgm:prSet>
      <dgm:spPr/>
    </dgm:pt>
    <dgm:pt modelId="{3DA3D2BE-61FB-487D-8DC4-8987E3804D86}" type="pres">
      <dgm:prSet presAssocID="{B11D12C2-FF7F-4BAB-890A-1790BF36587E}" presName="sp" presStyleCnt="0"/>
      <dgm:spPr/>
    </dgm:pt>
    <dgm:pt modelId="{A955481D-3C5D-45D4-92A3-6D2FA16E7F3D}" type="pres">
      <dgm:prSet presAssocID="{42298E95-06F1-4A84-8A0B-AF73EF309C9F}" presName="linNode" presStyleCnt="0"/>
      <dgm:spPr/>
    </dgm:pt>
    <dgm:pt modelId="{6C4277BE-3BF5-4A77-863F-620909FEECFA}" type="pres">
      <dgm:prSet presAssocID="{42298E95-06F1-4A84-8A0B-AF73EF309C9F}" presName="parentText" presStyleLbl="node1" presStyleIdx="1" presStyleCnt="3">
        <dgm:presLayoutVars>
          <dgm:chMax val="1"/>
          <dgm:bulletEnabled val="1"/>
        </dgm:presLayoutVars>
      </dgm:prSet>
      <dgm:spPr/>
    </dgm:pt>
    <dgm:pt modelId="{DE6F4FAE-C316-45B2-8914-B14E8E7D8070}" type="pres">
      <dgm:prSet presAssocID="{42298E95-06F1-4A84-8A0B-AF73EF309C9F}" presName="descendantText" presStyleLbl="alignAccFollowNode1" presStyleIdx="1" presStyleCnt="3">
        <dgm:presLayoutVars>
          <dgm:bulletEnabled val="1"/>
        </dgm:presLayoutVars>
      </dgm:prSet>
      <dgm:spPr/>
    </dgm:pt>
    <dgm:pt modelId="{6A8F49C7-9F92-455F-97F2-16BD64F08BD8}" type="pres">
      <dgm:prSet presAssocID="{7B5EEA68-86FF-4312-8925-49CC3C41D86C}" presName="sp" presStyleCnt="0"/>
      <dgm:spPr/>
    </dgm:pt>
    <dgm:pt modelId="{B3ACE62D-3FB1-432F-92B2-0A4A899E34B5}" type="pres">
      <dgm:prSet presAssocID="{D1E1401A-D912-4F7B-928D-8C7049672BCD}" presName="linNode" presStyleCnt="0"/>
      <dgm:spPr/>
    </dgm:pt>
    <dgm:pt modelId="{FDB5284D-70F5-4838-B803-0FF6FFF408D6}" type="pres">
      <dgm:prSet presAssocID="{D1E1401A-D912-4F7B-928D-8C7049672BCD}" presName="parentText" presStyleLbl="node1" presStyleIdx="2" presStyleCnt="3">
        <dgm:presLayoutVars>
          <dgm:chMax val="1"/>
          <dgm:bulletEnabled val="1"/>
        </dgm:presLayoutVars>
      </dgm:prSet>
      <dgm:spPr/>
    </dgm:pt>
    <dgm:pt modelId="{277EDDAB-F594-42F8-AA4F-DE278464DC68}" type="pres">
      <dgm:prSet presAssocID="{D1E1401A-D912-4F7B-928D-8C7049672BCD}" presName="descendantText" presStyleLbl="alignAccFollowNode1" presStyleIdx="2" presStyleCnt="3">
        <dgm:presLayoutVars>
          <dgm:bulletEnabled val="1"/>
        </dgm:presLayoutVars>
      </dgm:prSet>
      <dgm:spPr/>
    </dgm:pt>
  </dgm:ptLst>
  <dgm:cxnLst>
    <dgm:cxn modelId="{34357808-2374-456B-A55D-F11083D23236}" type="presOf" srcId="{26B8005A-6DDA-4D01-BD45-C9BA01917F10}" destId="{E5525810-31D7-423E-B792-6C7B2726C378}" srcOrd="0" destOrd="0" presId="urn:microsoft.com/office/officeart/2005/8/layout/vList5"/>
    <dgm:cxn modelId="{D510A932-AB8F-4B21-9A6A-C8DD1EDB11EB}" srcId="{968BD9EA-AEDA-416D-9ED2-02BE89582FB9}" destId="{D1E1401A-D912-4F7B-928D-8C7049672BCD}" srcOrd="2" destOrd="0" parTransId="{3A167063-13CF-4738-BE84-2198D2647ABB}" sibTransId="{C35A3B7D-4E05-466A-B556-641896A64C4C}"/>
    <dgm:cxn modelId="{AAE6753D-34F5-40E6-BDD1-93A7650EB89F}" type="presOf" srcId="{F258A5FF-9E14-4D34-B1DA-3853EDB0B195}" destId="{BA098096-02A0-42A0-8A6F-F7D5405081C5}" srcOrd="0" destOrd="0" presId="urn:microsoft.com/office/officeart/2005/8/layout/vList5"/>
    <dgm:cxn modelId="{ADC87063-CF2C-4751-8321-A1D793BFCCEB}" srcId="{968BD9EA-AEDA-416D-9ED2-02BE89582FB9}" destId="{42298E95-06F1-4A84-8A0B-AF73EF309C9F}" srcOrd="1" destOrd="0" parTransId="{3AA78A7A-0EFB-452A-B996-3A22A2065DFC}" sibTransId="{7B5EEA68-86FF-4312-8925-49CC3C41D86C}"/>
    <dgm:cxn modelId="{C02F7A46-329B-4E47-9629-6FDF91E10F93}" srcId="{D1E1401A-D912-4F7B-928D-8C7049672BCD}" destId="{A7980107-9457-44E0-9AD2-C81CABA58FEE}" srcOrd="0" destOrd="0" parTransId="{412F5A64-0F62-446D-B90F-8F84E1021E10}" sibTransId="{4411517F-2796-430F-AFE4-8D81AD51BCB0}"/>
    <dgm:cxn modelId="{2DC95E67-1368-4454-8872-8DCBA15CA798}" type="presOf" srcId="{42298E95-06F1-4A84-8A0B-AF73EF309C9F}" destId="{6C4277BE-3BF5-4A77-863F-620909FEECFA}" srcOrd="0" destOrd="0" presId="urn:microsoft.com/office/officeart/2005/8/layout/vList5"/>
    <dgm:cxn modelId="{7C17EA95-F859-4BAF-B5F7-1605E2678D4E}" srcId="{968BD9EA-AEDA-416D-9ED2-02BE89582FB9}" destId="{F258A5FF-9E14-4D34-B1DA-3853EDB0B195}" srcOrd="0" destOrd="0" parTransId="{92D5E2E4-1894-4C77-A9FA-33A586D42577}" sibTransId="{B11D12C2-FF7F-4BAB-890A-1790BF36587E}"/>
    <dgm:cxn modelId="{7B456198-DF0A-4D73-8A53-CA202F1F325F}" type="presOf" srcId="{5EC6149C-3589-4BD0-9DDD-19BF44A6E1DE}" destId="{DE6F4FAE-C316-45B2-8914-B14E8E7D8070}" srcOrd="0" destOrd="0" presId="urn:microsoft.com/office/officeart/2005/8/layout/vList5"/>
    <dgm:cxn modelId="{9A0DEAB8-02AD-4E3B-ABB9-DF619779D1B1}" srcId="{F258A5FF-9E14-4D34-B1DA-3853EDB0B195}" destId="{26B8005A-6DDA-4D01-BD45-C9BA01917F10}" srcOrd="0" destOrd="0" parTransId="{92C2A299-AA33-40EF-B0B1-336CD02A1ED6}" sibTransId="{18468ACE-8E6E-41B5-BF49-B896ACB93682}"/>
    <dgm:cxn modelId="{75F1DACF-2929-41B1-AC9D-7E2A696360BB}" type="presOf" srcId="{A7980107-9457-44E0-9AD2-C81CABA58FEE}" destId="{277EDDAB-F594-42F8-AA4F-DE278464DC68}" srcOrd="0" destOrd="0" presId="urn:microsoft.com/office/officeart/2005/8/layout/vList5"/>
    <dgm:cxn modelId="{3B22B1E2-A4EB-49CC-B478-1D1655F6F304}" srcId="{42298E95-06F1-4A84-8A0B-AF73EF309C9F}" destId="{5EC6149C-3589-4BD0-9DDD-19BF44A6E1DE}" srcOrd="0" destOrd="0" parTransId="{AAC4BD38-39EC-49B1-9D91-8AB604BBC003}" sibTransId="{588BBD5B-E581-479C-8BCB-F07E4AB7323A}"/>
    <dgm:cxn modelId="{83CA55FA-45DA-4355-A42F-C94459F15E20}" type="presOf" srcId="{968BD9EA-AEDA-416D-9ED2-02BE89582FB9}" destId="{20FCD57A-CE47-42E7-BE98-4F8B4C7D139F}" srcOrd="0" destOrd="0" presId="urn:microsoft.com/office/officeart/2005/8/layout/vList5"/>
    <dgm:cxn modelId="{B9DBD5FE-2829-4965-BA88-B6D7BBB4B480}" type="presOf" srcId="{D1E1401A-D912-4F7B-928D-8C7049672BCD}" destId="{FDB5284D-70F5-4838-B803-0FF6FFF408D6}" srcOrd="0" destOrd="0" presId="urn:microsoft.com/office/officeart/2005/8/layout/vList5"/>
    <dgm:cxn modelId="{FC1C35DF-1B61-4B24-83EC-43A064E7208E}" type="presParOf" srcId="{20FCD57A-CE47-42E7-BE98-4F8B4C7D139F}" destId="{1AF76ADF-81AE-4B01-9955-652BA71AF4DB}" srcOrd="0" destOrd="0" presId="urn:microsoft.com/office/officeart/2005/8/layout/vList5"/>
    <dgm:cxn modelId="{B73C7B0D-2840-4840-8EBA-7D96B10F0627}" type="presParOf" srcId="{1AF76ADF-81AE-4B01-9955-652BA71AF4DB}" destId="{BA098096-02A0-42A0-8A6F-F7D5405081C5}" srcOrd="0" destOrd="0" presId="urn:microsoft.com/office/officeart/2005/8/layout/vList5"/>
    <dgm:cxn modelId="{B1C5A342-360B-4E51-BBE2-612050AC2CB5}" type="presParOf" srcId="{1AF76ADF-81AE-4B01-9955-652BA71AF4DB}" destId="{E5525810-31D7-423E-B792-6C7B2726C378}" srcOrd="1" destOrd="0" presId="urn:microsoft.com/office/officeart/2005/8/layout/vList5"/>
    <dgm:cxn modelId="{E4E240CE-1899-46A7-BC26-94FD0012E181}" type="presParOf" srcId="{20FCD57A-CE47-42E7-BE98-4F8B4C7D139F}" destId="{3DA3D2BE-61FB-487D-8DC4-8987E3804D86}" srcOrd="1" destOrd="0" presId="urn:microsoft.com/office/officeart/2005/8/layout/vList5"/>
    <dgm:cxn modelId="{B77CBDE7-718A-4DB7-88F8-46D1FEF57867}" type="presParOf" srcId="{20FCD57A-CE47-42E7-BE98-4F8B4C7D139F}" destId="{A955481D-3C5D-45D4-92A3-6D2FA16E7F3D}" srcOrd="2" destOrd="0" presId="urn:microsoft.com/office/officeart/2005/8/layout/vList5"/>
    <dgm:cxn modelId="{718074E1-9827-4940-90F2-90B7E878A509}" type="presParOf" srcId="{A955481D-3C5D-45D4-92A3-6D2FA16E7F3D}" destId="{6C4277BE-3BF5-4A77-863F-620909FEECFA}" srcOrd="0" destOrd="0" presId="urn:microsoft.com/office/officeart/2005/8/layout/vList5"/>
    <dgm:cxn modelId="{00A0CA47-68BE-4D09-9D6A-BB48A82052A1}" type="presParOf" srcId="{A955481D-3C5D-45D4-92A3-6D2FA16E7F3D}" destId="{DE6F4FAE-C316-45B2-8914-B14E8E7D8070}" srcOrd="1" destOrd="0" presId="urn:microsoft.com/office/officeart/2005/8/layout/vList5"/>
    <dgm:cxn modelId="{90B30761-E1F7-4FCE-BF05-2CF73ACBA870}" type="presParOf" srcId="{20FCD57A-CE47-42E7-BE98-4F8B4C7D139F}" destId="{6A8F49C7-9F92-455F-97F2-16BD64F08BD8}" srcOrd="3" destOrd="0" presId="urn:microsoft.com/office/officeart/2005/8/layout/vList5"/>
    <dgm:cxn modelId="{406C78E8-39E2-4C19-87D6-9F122B9409AA}" type="presParOf" srcId="{20FCD57A-CE47-42E7-BE98-4F8B4C7D139F}" destId="{B3ACE62D-3FB1-432F-92B2-0A4A899E34B5}" srcOrd="4" destOrd="0" presId="urn:microsoft.com/office/officeart/2005/8/layout/vList5"/>
    <dgm:cxn modelId="{ABED87F9-0D00-463D-B37B-75524D8EBF6C}" type="presParOf" srcId="{B3ACE62D-3FB1-432F-92B2-0A4A899E34B5}" destId="{FDB5284D-70F5-4838-B803-0FF6FFF408D6}" srcOrd="0" destOrd="0" presId="urn:microsoft.com/office/officeart/2005/8/layout/vList5"/>
    <dgm:cxn modelId="{615A1673-C3BF-458C-92BD-EC0CB3FDACAC}" type="presParOf" srcId="{B3ACE62D-3FB1-432F-92B2-0A4A899E34B5}" destId="{277EDDAB-F594-42F8-AA4F-DE278464DC6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85DE5A-B1BE-4AEA-8CC7-93701A972538}" type="doc">
      <dgm:prSet loTypeId="urn:microsoft.com/office/officeart/2008/layout/LinedList" loCatId="hierarchy" qsTypeId="urn:microsoft.com/office/officeart/2005/8/quickstyle/simple4" qsCatId="simple" csTypeId="urn:microsoft.com/office/officeart/2005/8/colors/accent1_2" csCatId="accent1"/>
      <dgm:spPr/>
      <dgm:t>
        <a:bodyPr/>
        <a:lstStyle/>
        <a:p>
          <a:endParaRPr lang="en-IN"/>
        </a:p>
      </dgm:t>
    </dgm:pt>
    <dgm:pt modelId="{CB4AF659-5671-43BD-8E5D-1B711281FF63}">
      <dgm:prSet custT="1"/>
      <dgm:spPr/>
      <dgm:t>
        <a:bodyPr/>
        <a:lstStyle/>
        <a:p>
          <a:r>
            <a:rPr lang="en-US" sz="1600" b="0" i="0"/>
            <a:t>Efficiency</a:t>
          </a:r>
          <a:endParaRPr lang="en-IN" sz="1600"/>
        </a:p>
      </dgm:t>
    </dgm:pt>
    <dgm:pt modelId="{8FBC8B7A-775E-4B7F-B670-6DD6D21CDDB7}" type="parTrans" cxnId="{F2166EEA-2694-46F5-8FF0-F05B4CDF0613}">
      <dgm:prSet/>
      <dgm:spPr/>
      <dgm:t>
        <a:bodyPr/>
        <a:lstStyle/>
        <a:p>
          <a:endParaRPr lang="en-IN" sz="1600">
            <a:solidFill>
              <a:schemeClr val="tx1"/>
            </a:solidFill>
          </a:endParaRPr>
        </a:p>
      </dgm:t>
    </dgm:pt>
    <dgm:pt modelId="{2B54367D-63D0-4262-B001-F1B42B770076}" type="sibTrans" cxnId="{F2166EEA-2694-46F5-8FF0-F05B4CDF0613}">
      <dgm:prSet/>
      <dgm:spPr/>
      <dgm:t>
        <a:bodyPr/>
        <a:lstStyle/>
        <a:p>
          <a:endParaRPr lang="en-IN" sz="1600">
            <a:solidFill>
              <a:schemeClr val="tx1"/>
            </a:solidFill>
          </a:endParaRPr>
        </a:p>
      </dgm:t>
    </dgm:pt>
    <dgm:pt modelId="{AA8EBF3B-5F2B-47DB-AA34-ED673CC50A56}">
      <dgm:prSet custT="1"/>
      <dgm:spPr/>
      <dgm:t>
        <a:bodyPr/>
        <a:lstStyle/>
        <a:p>
          <a:r>
            <a:rPr lang="en-US" sz="1600" b="0" i="0" dirty="0"/>
            <a:t>Pre-built components and optimized algorithms significantly reduce development time and computational resources required for generative AI projects.</a:t>
          </a:r>
          <a:endParaRPr lang="en-IN" sz="1600" dirty="0"/>
        </a:p>
      </dgm:t>
    </dgm:pt>
    <dgm:pt modelId="{AF5BC30A-FAE1-4537-AB77-FDA627F62F6A}" type="parTrans" cxnId="{C17DD1A0-817B-4901-B9E1-2C5C8E722182}">
      <dgm:prSet/>
      <dgm:spPr/>
      <dgm:t>
        <a:bodyPr/>
        <a:lstStyle/>
        <a:p>
          <a:endParaRPr lang="en-IN" sz="1600">
            <a:solidFill>
              <a:schemeClr val="tx1"/>
            </a:solidFill>
          </a:endParaRPr>
        </a:p>
      </dgm:t>
    </dgm:pt>
    <dgm:pt modelId="{52DE7109-2895-4AB6-B085-B8E2A913F5C1}" type="sibTrans" cxnId="{C17DD1A0-817B-4901-B9E1-2C5C8E722182}">
      <dgm:prSet/>
      <dgm:spPr/>
      <dgm:t>
        <a:bodyPr/>
        <a:lstStyle/>
        <a:p>
          <a:endParaRPr lang="en-IN" sz="1600">
            <a:solidFill>
              <a:schemeClr val="tx1"/>
            </a:solidFill>
          </a:endParaRPr>
        </a:p>
      </dgm:t>
    </dgm:pt>
    <dgm:pt modelId="{718D14E1-1290-42FB-8E7D-D019B947F3B2}">
      <dgm:prSet custT="1"/>
      <dgm:spPr/>
      <dgm:t>
        <a:bodyPr/>
        <a:lstStyle/>
        <a:p>
          <a:r>
            <a:rPr lang="en-US" sz="1600" b="0" i="0"/>
            <a:t>Flexibility</a:t>
          </a:r>
          <a:endParaRPr lang="en-IN" sz="1600"/>
        </a:p>
      </dgm:t>
    </dgm:pt>
    <dgm:pt modelId="{DEE300FC-6185-432A-8555-B4B5F637096B}" type="parTrans" cxnId="{ED15249A-0CB9-43EB-9A64-0A46EB3A4EE4}">
      <dgm:prSet/>
      <dgm:spPr/>
      <dgm:t>
        <a:bodyPr/>
        <a:lstStyle/>
        <a:p>
          <a:endParaRPr lang="en-IN" sz="1600">
            <a:solidFill>
              <a:schemeClr val="tx1"/>
            </a:solidFill>
          </a:endParaRPr>
        </a:p>
      </dgm:t>
    </dgm:pt>
    <dgm:pt modelId="{023E2DD1-46D5-4E0E-B122-0B6599DCE692}" type="sibTrans" cxnId="{ED15249A-0CB9-43EB-9A64-0A46EB3A4EE4}">
      <dgm:prSet/>
      <dgm:spPr/>
      <dgm:t>
        <a:bodyPr/>
        <a:lstStyle/>
        <a:p>
          <a:endParaRPr lang="en-IN" sz="1600">
            <a:solidFill>
              <a:schemeClr val="tx1"/>
            </a:solidFill>
          </a:endParaRPr>
        </a:p>
      </dgm:t>
    </dgm:pt>
    <dgm:pt modelId="{B82A82B6-332E-48A7-AE1A-603C0C017D35}">
      <dgm:prSet custT="1"/>
      <dgm:spPr/>
      <dgm:t>
        <a:bodyPr/>
        <a:lstStyle/>
        <a:p>
          <a:r>
            <a:rPr lang="en-US" sz="1600" b="0" i="0"/>
            <a:t>Modular design of these tools allows for easy customization and experimentation with different model architectures and hyperparameters.</a:t>
          </a:r>
          <a:endParaRPr lang="en-IN" sz="1600"/>
        </a:p>
      </dgm:t>
    </dgm:pt>
    <dgm:pt modelId="{C8731813-DBC3-4C04-B18E-E1D62348472F}" type="parTrans" cxnId="{70A0C75B-4F75-428B-BA4A-8E432B755CE6}">
      <dgm:prSet/>
      <dgm:spPr/>
      <dgm:t>
        <a:bodyPr/>
        <a:lstStyle/>
        <a:p>
          <a:endParaRPr lang="en-IN" sz="1600">
            <a:solidFill>
              <a:schemeClr val="tx1"/>
            </a:solidFill>
          </a:endParaRPr>
        </a:p>
      </dgm:t>
    </dgm:pt>
    <dgm:pt modelId="{F62DA346-6DFC-47C6-AB4C-BB2FA6D9735E}" type="sibTrans" cxnId="{70A0C75B-4F75-428B-BA4A-8E432B755CE6}">
      <dgm:prSet/>
      <dgm:spPr/>
      <dgm:t>
        <a:bodyPr/>
        <a:lstStyle/>
        <a:p>
          <a:endParaRPr lang="en-IN" sz="1600">
            <a:solidFill>
              <a:schemeClr val="tx1"/>
            </a:solidFill>
          </a:endParaRPr>
        </a:p>
      </dgm:t>
    </dgm:pt>
    <dgm:pt modelId="{1885534B-35BF-4FA9-AF3C-9C8D1FF6D55B}">
      <dgm:prSet custT="1"/>
      <dgm:spPr/>
      <dgm:t>
        <a:bodyPr/>
        <a:lstStyle/>
        <a:p>
          <a:r>
            <a:rPr lang="en-US" sz="1600" b="0" i="0"/>
            <a:t>Community Support</a:t>
          </a:r>
          <a:endParaRPr lang="en-IN" sz="1600"/>
        </a:p>
      </dgm:t>
    </dgm:pt>
    <dgm:pt modelId="{EA23F47C-D983-47D9-ADD6-20C289BB375C}" type="parTrans" cxnId="{676E0658-72C1-43D3-B32A-92DA5BBA2FAA}">
      <dgm:prSet/>
      <dgm:spPr/>
      <dgm:t>
        <a:bodyPr/>
        <a:lstStyle/>
        <a:p>
          <a:endParaRPr lang="en-IN" sz="1600">
            <a:solidFill>
              <a:schemeClr val="tx1"/>
            </a:solidFill>
          </a:endParaRPr>
        </a:p>
      </dgm:t>
    </dgm:pt>
    <dgm:pt modelId="{558C4F2E-4D6B-4D9B-8ECB-1BB1394B2E3E}" type="sibTrans" cxnId="{676E0658-72C1-43D3-B32A-92DA5BBA2FAA}">
      <dgm:prSet/>
      <dgm:spPr/>
      <dgm:t>
        <a:bodyPr/>
        <a:lstStyle/>
        <a:p>
          <a:endParaRPr lang="en-IN" sz="1600">
            <a:solidFill>
              <a:schemeClr val="tx1"/>
            </a:solidFill>
          </a:endParaRPr>
        </a:p>
      </dgm:t>
    </dgm:pt>
    <dgm:pt modelId="{BBB437FB-929E-48BF-BD4F-42C4DAEAB081}">
      <dgm:prSet custT="1"/>
      <dgm:spPr/>
      <dgm:t>
        <a:bodyPr/>
        <a:lstStyle/>
        <a:p>
          <a:r>
            <a:rPr lang="en-US" sz="1600" b="0" i="0"/>
            <a:t>Large and active communities around these frameworks provide extensive documentation, tutorials, and troubleshooting support for developers.</a:t>
          </a:r>
          <a:endParaRPr lang="en-IN" sz="1600"/>
        </a:p>
      </dgm:t>
    </dgm:pt>
    <dgm:pt modelId="{80EEA035-20E3-4281-A336-0617ACCE6359}" type="parTrans" cxnId="{8BF08C67-82B9-4CC7-93A5-5DF87A0D20D8}">
      <dgm:prSet/>
      <dgm:spPr/>
      <dgm:t>
        <a:bodyPr/>
        <a:lstStyle/>
        <a:p>
          <a:endParaRPr lang="en-IN" sz="1600">
            <a:solidFill>
              <a:schemeClr val="tx1"/>
            </a:solidFill>
          </a:endParaRPr>
        </a:p>
      </dgm:t>
    </dgm:pt>
    <dgm:pt modelId="{440D0BB8-65D1-4739-9C13-B02FCC95ABA0}" type="sibTrans" cxnId="{8BF08C67-82B9-4CC7-93A5-5DF87A0D20D8}">
      <dgm:prSet/>
      <dgm:spPr/>
      <dgm:t>
        <a:bodyPr/>
        <a:lstStyle/>
        <a:p>
          <a:endParaRPr lang="en-IN" sz="1600">
            <a:solidFill>
              <a:schemeClr val="tx1"/>
            </a:solidFill>
          </a:endParaRPr>
        </a:p>
      </dgm:t>
    </dgm:pt>
    <dgm:pt modelId="{D3062F66-6EA5-4634-946B-3F29DBE2AC18}">
      <dgm:prSet custT="1"/>
      <dgm:spPr/>
      <dgm:t>
        <a:bodyPr/>
        <a:lstStyle/>
        <a:p>
          <a:r>
            <a:rPr lang="en-US" sz="1600" b="0" i="0"/>
            <a:t>Scalability</a:t>
          </a:r>
          <a:endParaRPr lang="en-IN" sz="1600"/>
        </a:p>
      </dgm:t>
    </dgm:pt>
    <dgm:pt modelId="{E3BBE202-15E8-4FB3-A1BD-65B0A0158CCF}" type="parTrans" cxnId="{7AD40E05-4CEE-4F4D-95BC-860306503E8B}">
      <dgm:prSet/>
      <dgm:spPr/>
      <dgm:t>
        <a:bodyPr/>
        <a:lstStyle/>
        <a:p>
          <a:endParaRPr lang="en-IN" sz="1600">
            <a:solidFill>
              <a:schemeClr val="tx1"/>
            </a:solidFill>
          </a:endParaRPr>
        </a:p>
      </dgm:t>
    </dgm:pt>
    <dgm:pt modelId="{10DFEF45-A332-490D-B751-A3C1F583D5E4}" type="sibTrans" cxnId="{7AD40E05-4CEE-4F4D-95BC-860306503E8B}">
      <dgm:prSet/>
      <dgm:spPr/>
      <dgm:t>
        <a:bodyPr/>
        <a:lstStyle/>
        <a:p>
          <a:endParaRPr lang="en-IN" sz="1600">
            <a:solidFill>
              <a:schemeClr val="tx1"/>
            </a:solidFill>
          </a:endParaRPr>
        </a:p>
      </dgm:t>
    </dgm:pt>
    <dgm:pt modelId="{A31194D5-C90A-4D53-96BF-08B90948F983}">
      <dgm:prSet custT="1"/>
      <dgm:spPr/>
      <dgm:t>
        <a:bodyPr/>
        <a:lstStyle/>
        <a:p>
          <a:r>
            <a:rPr lang="en-US" sz="1600" b="0" i="0" dirty="0"/>
            <a:t>Built-in features for distributed training and deployment enable seamless scaling of generative AI models from research to production environments.</a:t>
          </a:r>
          <a:endParaRPr lang="en-IN" sz="1600" dirty="0"/>
        </a:p>
      </dgm:t>
    </dgm:pt>
    <dgm:pt modelId="{B6B48DF0-7016-4EC9-8C54-25804DA581C1}" type="parTrans" cxnId="{FB0AC60D-2CA6-4F82-AFD6-76D0E21CC0C5}">
      <dgm:prSet/>
      <dgm:spPr/>
      <dgm:t>
        <a:bodyPr/>
        <a:lstStyle/>
        <a:p>
          <a:endParaRPr lang="en-IN" sz="1600">
            <a:solidFill>
              <a:schemeClr val="tx1"/>
            </a:solidFill>
          </a:endParaRPr>
        </a:p>
      </dgm:t>
    </dgm:pt>
    <dgm:pt modelId="{C2B5E2A0-8D24-4355-89BE-83065B9C9B04}" type="sibTrans" cxnId="{FB0AC60D-2CA6-4F82-AFD6-76D0E21CC0C5}">
      <dgm:prSet/>
      <dgm:spPr/>
      <dgm:t>
        <a:bodyPr/>
        <a:lstStyle/>
        <a:p>
          <a:endParaRPr lang="en-IN" sz="1600">
            <a:solidFill>
              <a:schemeClr val="tx1"/>
            </a:solidFill>
          </a:endParaRPr>
        </a:p>
      </dgm:t>
    </dgm:pt>
    <dgm:pt modelId="{862E1E59-1406-4003-A511-7FE1FCE29DED}" type="pres">
      <dgm:prSet presAssocID="{4C85DE5A-B1BE-4AEA-8CC7-93701A972538}" presName="vert0" presStyleCnt="0">
        <dgm:presLayoutVars>
          <dgm:dir/>
          <dgm:animOne val="branch"/>
          <dgm:animLvl val="lvl"/>
        </dgm:presLayoutVars>
      </dgm:prSet>
      <dgm:spPr/>
    </dgm:pt>
    <dgm:pt modelId="{07ACFAE9-376D-4DBB-880E-0BDBA49CDECD}" type="pres">
      <dgm:prSet presAssocID="{CB4AF659-5671-43BD-8E5D-1B711281FF63}" presName="thickLine" presStyleLbl="alignNode1" presStyleIdx="0" presStyleCnt="4"/>
      <dgm:spPr/>
    </dgm:pt>
    <dgm:pt modelId="{F49AE5F2-2CFB-458D-A6E0-FF2BD9317394}" type="pres">
      <dgm:prSet presAssocID="{CB4AF659-5671-43BD-8E5D-1B711281FF63}" presName="horz1" presStyleCnt="0"/>
      <dgm:spPr/>
    </dgm:pt>
    <dgm:pt modelId="{014C5BBC-443D-4711-92C6-AF9CABEAB63C}" type="pres">
      <dgm:prSet presAssocID="{CB4AF659-5671-43BD-8E5D-1B711281FF63}" presName="tx1" presStyleLbl="revTx" presStyleIdx="0" presStyleCnt="8"/>
      <dgm:spPr/>
    </dgm:pt>
    <dgm:pt modelId="{F28417FF-8E69-4577-998B-F147D8DD3669}" type="pres">
      <dgm:prSet presAssocID="{CB4AF659-5671-43BD-8E5D-1B711281FF63}" presName="vert1" presStyleCnt="0"/>
      <dgm:spPr/>
    </dgm:pt>
    <dgm:pt modelId="{4E0B5032-4BCB-49EB-AAD5-4E9F8E907422}" type="pres">
      <dgm:prSet presAssocID="{AA8EBF3B-5F2B-47DB-AA34-ED673CC50A56}" presName="vertSpace2a" presStyleCnt="0"/>
      <dgm:spPr/>
    </dgm:pt>
    <dgm:pt modelId="{584FC638-4596-4FE1-8B81-8855F6E441E7}" type="pres">
      <dgm:prSet presAssocID="{AA8EBF3B-5F2B-47DB-AA34-ED673CC50A56}" presName="horz2" presStyleCnt="0"/>
      <dgm:spPr/>
    </dgm:pt>
    <dgm:pt modelId="{1FB2ADAD-5A12-4179-8D33-9636C2F47A4E}" type="pres">
      <dgm:prSet presAssocID="{AA8EBF3B-5F2B-47DB-AA34-ED673CC50A56}" presName="horzSpace2" presStyleCnt="0"/>
      <dgm:spPr/>
    </dgm:pt>
    <dgm:pt modelId="{ED2FF67F-6F02-45FB-896C-97530465CB62}" type="pres">
      <dgm:prSet presAssocID="{AA8EBF3B-5F2B-47DB-AA34-ED673CC50A56}" presName="tx2" presStyleLbl="revTx" presStyleIdx="1" presStyleCnt="8"/>
      <dgm:spPr/>
    </dgm:pt>
    <dgm:pt modelId="{25E8EF90-0337-4F80-BFE5-84EFA7D6A216}" type="pres">
      <dgm:prSet presAssocID="{AA8EBF3B-5F2B-47DB-AA34-ED673CC50A56}" presName="vert2" presStyleCnt="0"/>
      <dgm:spPr/>
    </dgm:pt>
    <dgm:pt modelId="{74410F8F-1937-4DA9-A622-B66418EAEFBB}" type="pres">
      <dgm:prSet presAssocID="{AA8EBF3B-5F2B-47DB-AA34-ED673CC50A56}" presName="thinLine2b" presStyleLbl="callout" presStyleIdx="0" presStyleCnt="4"/>
      <dgm:spPr/>
    </dgm:pt>
    <dgm:pt modelId="{68C8FA65-CAC1-473F-9FF5-DEB0B72D28FE}" type="pres">
      <dgm:prSet presAssocID="{AA8EBF3B-5F2B-47DB-AA34-ED673CC50A56}" presName="vertSpace2b" presStyleCnt="0"/>
      <dgm:spPr/>
    </dgm:pt>
    <dgm:pt modelId="{39A22C25-231F-4C6B-9216-FA5674799742}" type="pres">
      <dgm:prSet presAssocID="{718D14E1-1290-42FB-8E7D-D019B947F3B2}" presName="thickLine" presStyleLbl="alignNode1" presStyleIdx="1" presStyleCnt="4"/>
      <dgm:spPr/>
    </dgm:pt>
    <dgm:pt modelId="{3005810C-1335-41D4-8D0C-62420EA061BB}" type="pres">
      <dgm:prSet presAssocID="{718D14E1-1290-42FB-8E7D-D019B947F3B2}" presName="horz1" presStyleCnt="0"/>
      <dgm:spPr/>
    </dgm:pt>
    <dgm:pt modelId="{BA195E0A-1D39-4F35-AC85-0CC403804035}" type="pres">
      <dgm:prSet presAssocID="{718D14E1-1290-42FB-8E7D-D019B947F3B2}" presName="tx1" presStyleLbl="revTx" presStyleIdx="2" presStyleCnt="8"/>
      <dgm:spPr/>
    </dgm:pt>
    <dgm:pt modelId="{2DCBD931-5C76-414D-8F01-F0E0B20033CE}" type="pres">
      <dgm:prSet presAssocID="{718D14E1-1290-42FB-8E7D-D019B947F3B2}" presName="vert1" presStyleCnt="0"/>
      <dgm:spPr/>
    </dgm:pt>
    <dgm:pt modelId="{1458DC2C-179E-4895-B3BA-C96D72AC858F}" type="pres">
      <dgm:prSet presAssocID="{B82A82B6-332E-48A7-AE1A-603C0C017D35}" presName="vertSpace2a" presStyleCnt="0"/>
      <dgm:spPr/>
    </dgm:pt>
    <dgm:pt modelId="{B7328CC1-D64C-406A-AF07-E28A58E0127A}" type="pres">
      <dgm:prSet presAssocID="{B82A82B6-332E-48A7-AE1A-603C0C017D35}" presName="horz2" presStyleCnt="0"/>
      <dgm:spPr/>
    </dgm:pt>
    <dgm:pt modelId="{C83D4245-ABE7-4831-B6D4-705E9E4C2336}" type="pres">
      <dgm:prSet presAssocID="{B82A82B6-332E-48A7-AE1A-603C0C017D35}" presName="horzSpace2" presStyleCnt="0"/>
      <dgm:spPr/>
    </dgm:pt>
    <dgm:pt modelId="{67CF0C7E-C405-464F-BF76-56E48AFD27E8}" type="pres">
      <dgm:prSet presAssocID="{B82A82B6-332E-48A7-AE1A-603C0C017D35}" presName="tx2" presStyleLbl="revTx" presStyleIdx="3" presStyleCnt="8"/>
      <dgm:spPr/>
    </dgm:pt>
    <dgm:pt modelId="{B30F1D07-4475-4668-8537-452689CFF6BF}" type="pres">
      <dgm:prSet presAssocID="{B82A82B6-332E-48A7-AE1A-603C0C017D35}" presName="vert2" presStyleCnt="0"/>
      <dgm:spPr/>
    </dgm:pt>
    <dgm:pt modelId="{27CD47F9-981B-40FA-B0CF-F895BB402B37}" type="pres">
      <dgm:prSet presAssocID="{B82A82B6-332E-48A7-AE1A-603C0C017D35}" presName="thinLine2b" presStyleLbl="callout" presStyleIdx="1" presStyleCnt="4"/>
      <dgm:spPr/>
    </dgm:pt>
    <dgm:pt modelId="{780C72DF-D9A9-40BB-94CD-1F70675D83CC}" type="pres">
      <dgm:prSet presAssocID="{B82A82B6-332E-48A7-AE1A-603C0C017D35}" presName="vertSpace2b" presStyleCnt="0"/>
      <dgm:spPr/>
    </dgm:pt>
    <dgm:pt modelId="{09AA45C6-06AF-40B3-902D-9F83CC23A48A}" type="pres">
      <dgm:prSet presAssocID="{1885534B-35BF-4FA9-AF3C-9C8D1FF6D55B}" presName="thickLine" presStyleLbl="alignNode1" presStyleIdx="2" presStyleCnt="4"/>
      <dgm:spPr/>
    </dgm:pt>
    <dgm:pt modelId="{6B243B06-E985-4EB6-B8AC-632B0EA9495F}" type="pres">
      <dgm:prSet presAssocID="{1885534B-35BF-4FA9-AF3C-9C8D1FF6D55B}" presName="horz1" presStyleCnt="0"/>
      <dgm:spPr/>
    </dgm:pt>
    <dgm:pt modelId="{128DC3D2-8B58-4F46-BE56-20EC50F86D68}" type="pres">
      <dgm:prSet presAssocID="{1885534B-35BF-4FA9-AF3C-9C8D1FF6D55B}" presName="tx1" presStyleLbl="revTx" presStyleIdx="4" presStyleCnt="8"/>
      <dgm:spPr/>
    </dgm:pt>
    <dgm:pt modelId="{9655C972-1546-4B2E-B163-E58326AF64FF}" type="pres">
      <dgm:prSet presAssocID="{1885534B-35BF-4FA9-AF3C-9C8D1FF6D55B}" presName="vert1" presStyleCnt="0"/>
      <dgm:spPr/>
    </dgm:pt>
    <dgm:pt modelId="{AC4815E1-7B69-4740-B4DF-F738D6F722AA}" type="pres">
      <dgm:prSet presAssocID="{BBB437FB-929E-48BF-BD4F-42C4DAEAB081}" presName="vertSpace2a" presStyleCnt="0"/>
      <dgm:spPr/>
    </dgm:pt>
    <dgm:pt modelId="{8265BF91-8133-4B1C-9344-3AF233706130}" type="pres">
      <dgm:prSet presAssocID="{BBB437FB-929E-48BF-BD4F-42C4DAEAB081}" presName="horz2" presStyleCnt="0"/>
      <dgm:spPr/>
    </dgm:pt>
    <dgm:pt modelId="{4E7B34BF-32F3-4305-BACF-C008BF090E6A}" type="pres">
      <dgm:prSet presAssocID="{BBB437FB-929E-48BF-BD4F-42C4DAEAB081}" presName="horzSpace2" presStyleCnt="0"/>
      <dgm:spPr/>
    </dgm:pt>
    <dgm:pt modelId="{06FB341B-7C1B-4459-BE0D-2E0C2B74FAA4}" type="pres">
      <dgm:prSet presAssocID="{BBB437FB-929E-48BF-BD4F-42C4DAEAB081}" presName="tx2" presStyleLbl="revTx" presStyleIdx="5" presStyleCnt="8"/>
      <dgm:spPr/>
    </dgm:pt>
    <dgm:pt modelId="{F24E3FE2-11A9-4F9D-A42F-CC99FF2D746B}" type="pres">
      <dgm:prSet presAssocID="{BBB437FB-929E-48BF-BD4F-42C4DAEAB081}" presName="vert2" presStyleCnt="0"/>
      <dgm:spPr/>
    </dgm:pt>
    <dgm:pt modelId="{EB22C7F3-A0BF-4114-AB12-E2442CE274B0}" type="pres">
      <dgm:prSet presAssocID="{BBB437FB-929E-48BF-BD4F-42C4DAEAB081}" presName="thinLine2b" presStyleLbl="callout" presStyleIdx="2" presStyleCnt="4"/>
      <dgm:spPr/>
    </dgm:pt>
    <dgm:pt modelId="{22492729-9896-4D47-877F-113FC20319FB}" type="pres">
      <dgm:prSet presAssocID="{BBB437FB-929E-48BF-BD4F-42C4DAEAB081}" presName="vertSpace2b" presStyleCnt="0"/>
      <dgm:spPr/>
    </dgm:pt>
    <dgm:pt modelId="{4585ADE9-B70B-4C90-AFA0-F726D51A432C}" type="pres">
      <dgm:prSet presAssocID="{D3062F66-6EA5-4634-946B-3F29DBE2AC18}" presName="thickLine" presStyleLbl="alignNode1" presStyleIdx="3" presStyleCnt="4"/>
      <dgm:spPr/>
    </dgm:pt>
    <dgm:pt modelId="{874283F0-12C5-46E7-96B2-CA005890B4CB}" type="pres">
      <dgm:prSet presAssocID="{D3062F66-6EA5-4634-946B-3F29DBE2AC18}" presName="horz1" presStyleCnt="0"/>
      <dgm:spPr/>
    </dgm:pt>
    <dgm:pt modelId="{EE431B3A-25AE-429F-A603-CED0FB393ACE}" type="pres">
      <dgm:prSet presAssocID="{D3062F66-6EA5-4634-946B-3F29DBE2AC18}" presName="tx1" presStyleLbl="revTx" presStyleIdx="6" presStyleCnt="8"/>
      <dgm:spPr/>
    </dgm:pt>
    <dgm:pt modelId="{09B6681E-36F8-404C-AA82-C0EF57CEEDC5}" type="pres">
      <dgm:prSet presAssocID="{D3062F66-6EA5-4634-946B-3F29DBE2AC18}" presName="vert1" presStyleCnt="0"/>
      <dgm:spPr/>
    </dgm:pt>
    <dgm:pt modelId="{32B42034-9FDE-4DC4-9F72-8E5B704FAB2B}" type="pres">
      <dgm:prSet presAssocID="{A31194D5-C90A-4D53-96BF-08B90948F983}" presName="vertSpace2a" presStyleCnt="0"/>
      <dgm:spPr/>
    </dgm:pt>
    <dgm:pt modelId="{6E5967B3-A8BC-4101-8479-6BD5A9E6463B}" type="pres">
      <dgm:prSet presAssocID="{A31194D5-C90A-4D53-96BF-08B90948F983}" presName="horz2" presStyleCnt="0"/>
      <dgm:spPr/>
    </dgm:pt>
    <dgm:pt modelId="{1FDBA5DE-2102-4675-8E6F-8E79F8E34554}" type="pres">
      <dgm:prSet presAssocID="{A31194D5-C90A-4D53-96BF-08B90948F983}" presName="horzSpace2" presStyleCnt="0"/>
      <dgm:spPr/>
    </dgm:pt>
    <dgm:pt modelId="{D98E6023-026F-499B-A7F9-5FA762E50D70}" type="pres">
      <dgm:prSet presAssocID="{A31194D5-C90A-4D53-96BF-08B90948F983}" presName="tx2" presStyleLbl="revTx" presStyleIdx="7" presStyleCnt="8"/>
      <dgm:spPr/>
    </dgm:pt>
    <dgm:pt modelId="{37A9A9F9-09F7-44B2-ACB5-B761DE45EB74}" type="pres">
      <dgm:prSet presAssocID="{A31194D5-C90A-4D53-96BF-08B90948F983}" presName="vert2" presStyleCnt="0"/>
      <dgm:spPr/>
    </dgm:pt>
    <dgm:pt modelId="{A1E31D09-C8D6-449F-9E1F-E4D88345A3B3}" type="pres">
      <dgm:prSet presAssocID="{A31194D5-C90A-4D53-96BF-08B90948F983}" presName="thinLine2b" presStyleLbl="callout" presStyleIdx="3" presStyleCnt="4"/>
      <dgm:spPr/>
    </dgm:pt>
    <dgm:pt modelId="{03B59FF2-A573-451A-9BB4-B9435633A914}" type="pres">
      <dgm:prSet presAssocID="{A31194D5-C90A-4D53-96BF-08B90948F983}" presName="vertSpace2b" presStyleCnt="0"/>
      <dgm:spPr/>
    </dgm:pt>
  </dgm:ptLst>
  <dgm:cxnLst>
    <dgm:cxn modelId="{7AD40E05-4CEE-4F4D-95BC-860306503E8B}" srcId="{4C85DE5A-B1BE-4AEA-8CC7-93701A972538}" destId="{D3062F66-6EA5-4634-946B-3F29DBE2AC18}" srcOrd="3" destOrd="0" parTransId="{E3BBE202-15E8-4FB3-A1BD-65B0A0158CCF}" sibTransId="{10DFEF45-A332-490D-B751-A3C1F583D5E4}"/>
    <dgm:cxn modelId="{FB0AC60D-2CA6-4F82-AFD6-76D0E21CC0C5}" srcId="{D3062F66-6EA5-4634-946B-3F29DBE2AC18}" destId="{A31194D5-C90A-4D53-96BF-08B90948F983}" srcOrd="0" destOrd="0" parTransId="{B6B48DF0-7016-4EC9-8C54-25804DA581C1}" sibTransId="{C2B5E2A0-8D24-4355-89BE-83065B9C9B04}"/>
    <dgm:cxn modelId="{36798029-513A-45CE-8DBB-80930E2619E7}" type="presOf" srcId="{CB4AF659-5671-43BD-8E5D-1B711281FF63}" destId="{014C5BBC-443D-4711-92C6-AF9CABEAB63C}" srcOrd="0" destOrd="0" presId="urn:microsoft.com/office/officeart/2008/layout/LinedList"/>
    <dgm:cxn modelId="{806D4A2D-4B10-4048-B997-62CF8F7455DB}" type="presOf" srcId="{BBB437FB-929E-48BF-BD4F-42C4DAEAB081}" destId="{06FB341B-7C1B-4459-BE0D-2E0C2B74FAA4}" srcOrd="0" destOrd="0" presId="urn:microsoft.com/office/officeart/2008/layout/LinedList"/>
    <dgm:cxn modelId="{F3E49435-3620-4944-B0F5-03373FF6984A}" type="presOf" srcId="{D3062F66-6EA5-4634-946B-3F29DBE2AC18}" destId="{EE431B3A-25AE-429F-A603-CED0FB393ACE}" srcOrd="0" destOrd="0" presId="urn:microsoft.com/office/officeart/2008/layout/LinedList"/>
    <dgm:cxn modelId="{5265363B-091D-4202-BC55-3A231CE96509}" type="presOf" srcId="{AA8EBF3B-5F2B-47DB-AA34-ED673CC50A56}" destId="{ED2FF67F-6F02-45FB-896C-97530465CB62}" srcOrd="0" destOrd="0" presId="urn:microsoft.com/office/officeart/2008/layout/LinedList"/>
    <dgm:cxn modelId="{70A0C75B-4F75-428B-BA4A-8E432B755CE6}" srcId="{718D14E1-1290-42FB-8E7D-D019B947F3B2}" destId="{B82A82B6-332E-48A7-AE1A-603C0C017D35}" srcOrd="0" destOrd="0" parTransId="{C8731813-DBC3-4C04-B18E-E1D62348472F}" sibTransId="{F62DA346-6DFC-47C6-AB4C-BB2FA6D9735E}"/>
    <dgm:cxn modelId="{8045C741-0F35-4BC8-878A-14EB0C76D326}" type="presOf" srcId="{4C85DE5A-B1BE-4AEA-8CC7-93701A972538}" destId="{862E1E59-1406-4003-A511-7FE1FCE29DED}" srcOrd="0" destOrd="0" presId="urn:microsoft.com/office/officeart/2008/layout/LinedList"/>
    <dgm:cxn modelId="{8BF08C67-82B9-4CC7-93A5-5DF87A0D20D8}" srcId="{1885534B-35BF-4FA9-AF3C-9C8D1FF6D55B}" destId="{BBB437FB-929E-48BF-BD4F-42C4DAEAB081}" srcOrd="0" destOrd="0" parTransId="{80EEA035-20E3-4281-A336-0617ACCE6359}" sibTransId="{440D0BB8-65D1-4739-9C13-B02FCC95ABA0}"/>
    <dgm:cxn modelId="{676E0658-72C1-43D3-B32A-92DA5BBA2FAA}" srcId="{4C85DE5A-B1BE-4AEA-8CC7-93701A972538}" destId="{1885534B-35BF-4FA9-AF3C-9C8D1FF6D55B}" srcOrd="2" destOrd="0" parTransId="{EA23F47C-D983-47D9-ADD6-20C289BB375C}" sibTransId="{558C4F2E-4D6B-4D9B-8ECB-1BB1394B2E3E}"/>
    <dgm:cxn modelId="{ED15249A-0CB9-43EB-9A64-0A46EB3A4EE4}" srcId="{4C85DE5A-B1BE-4AEA-8CC7-93701A972538}" destId="{718D14E1-1290-42FB-8E7D-D019B947F3B2}" srcOrd="1" destOrd="0" parTransId="{DEE300FC-6185-432A-8555-B4B5F637096B}" sibTransId="{023E2DD1-46D5-4E0E-B122-0B6599DCE692}"/>
    <dgm:cxn modelId="{C17DD1A0-817B-4901-B9E1-2C5C8E722182}" srcId="{CB4AF659-5671-43BD-8E5D-1B711281FF63}" destId="{AA8EBF3B-5F2B-47DB-AA34-ED673CC50A56}" srcOrd="0" destOrd="0" parTransId="{AF5BC30A-FAE1-4537-AB77-FDA627F62F6A}" sibTransId="{52DE7109-2895-4AB6-B085-B8E2A913F5C1}"/>
    <dgm:cxn modelId="{D7122AB2-ACC6-49BE-9126-07286ACC017A}" type="presOf" srcId="{A31194D5-C90A-4D53-96BF-08B90948F983}" destId="{D98E6023-026F-499B-A7F9-5FA762E50D70}" srcOrd="0" destOrd="0" presId="urn:microsoft.com/office/officeart/2008/layout/LinedList"/>
    <dgm:cxn modelId="{3EF182B2-EE30-4256-94AF-84A9526AA026}" type="presOf" srcId="{1885534B-35BF-4FA9-AF3C-9C8D1FF6D55B}" destId="{128DC3D2-8B58-4F46-BE56-20EC50F86D68}" srcOrd="0" destOrd="0" presId="urn:microsoft.com/office/officeart/2008/layout/LinedList"/>
    <dgm:cxn modelId="{DD7C4BC6-CABF-4367-9C8B-8DC0430B4363}" type="presOf" srcId="{B82A82B6-332E-48A7-AE1A-603C0C017D35}" destId="{67CF0C7E-C405-464F-BF76-56E48AFD27E8}" srcOrd="0" destOrd="0" presId="urn:microsoft.com/office/officeart/2008/layout/LinedList"/>
    <dgm:cxn modelId="{54C1D4DA-75B1-4072-9EA8-99D7E613DB9D}" type="presOf" srcId="{718D14E1-1290-42FB-8E7D-D019B947F3B2}" destId="{BA195E0A-1D39-4F35-AC85-0CC403804035}" srcOrd="0" destOrd="0" presId="urn:microsoft.com/office/officeart/2008/layout/LinedList"/>
    <dgm:cxn modelId="{F2166EEA-2694-46F5-8FF0-F05B4CDF0613}" srcId="{4C85DE5A-B1BE-4AEA-8CC7-93701A972538}" destId="{CB4AF659-5671-43BD-8E5D-1B711281FF63}" srcOrd="0" destOrd="0" parTransId="{8FBC8B7A-775E-4B7F-B670-6DD6D21CDDB7}" sibTransId="{2B54367D-63D0-4262-B001-F1B42B770076}"/>
    <dgm:cxn modelId="{32799C4D-D601-47F0-B370-FD7152DDB21C}" type="presParOf" srcId="{862E1E59-1406-4003-A511-7FE1FCE29DED}" destId="{07ACFAE9-376D-4DBB-880E-0BDBA49CDECD}" srcOrd="0" destOrd="0" presId="urn:microsoft.com/office/officeart/2008/layout/LinedList"/>
    <dgm:cxn modelId="{7C7CBCB5-1759-477E-B3C4-BC48C802606E}" type="presParOf" srcId="{862E1E59-1406-4003-A511-7FE1FCE29DED}" destId="{F49AE5F2-2CFB-458D-A6E0-FF2BD9317394}" srcOrd="1" destOrd="0" presId="urn:microsoft.com/office/officeart/2008/layout/LinedList"/>
    <dgm:cxn modelId="{0C62981E-A23F-406D-BE19-D91B66FD2823}" type="presParOf" srcId="{F49AE5F2-2CFB-458D-A6E0-FF2BD9317394}" destId="{014C5BBC-443D-4711-92C6-AF9CABEAB63C}" srcOrd="0" destOrd="0" presId="urn:microsoft.com/office/officeart/2008/layout/LinedList"/>
    <dgm:cxn modelId="{1E8BC20D-7E4A-44F9-B702-0DE81E593732}" type="presParOf" srcId="{F49AE5F2-2CFB-458D-A6E0-FF2BD9317394}" destId="{F28417FF-8E69-4577-998B-F147D8DD3669}" srcOrd="1" destOrd="0" presId="urn:microsoft.com/office/officeart/2008/layout/LinedList"/>
    <dgm:cxn modelId="{A800FF35-32BE-4904-8A11-F57A4940DDB8}" type="presParOf" srcId="{F28417FF-8E69-4577-998B-F147D8DD3669}" destId="{4E0B5032-4BCB-49EB-AAD5-4E9F8E907422}" srcOrd="0" destOrd="0" presId="urn:microsoft.com/office/officeart/2008/layout/LinedList"/>
    <dgm:cxn modelId="{20A35432-5528-4A8B-A23B-FBD2DE841881}" type="presParOf" srcId="{F28417FF-8E69-4577-998B-F147D8DD3669}" destId="{584FC638-4596-4FE1-8B81-8855F6E441E7}" srcOrd="1" destOrd="0" presId="urn:microsoft.com/office/officeart/2008/layout/LinedList"/>
    <dgm:cxn modelId="{39892A53-E6CC-4560-BEBF-DCE762213795}" type="presParOf" srcId="{584FC638-4596-4FE1-8B81-8855F6E441E7}" destId="{1FB2ADAD-5A12-4179-8D33-9636C2F47A4E}" srcOrd="0" destOrd="0" presId="urn:microsoft.com/office/officeart/2008/layout/LinedList"/>
    <dgm:cxn modelId="{E7E36E41-FCCD-4E08-BD51-7924F6503CB4}" type="presParOf" srcId="{584FC638-4596-4FE1-8B81-8855F6E441E7}" destId="{ED2FF67F-6F02-45FB-896C-97530465CB62}" srcOrd="1" destOrd="0" presId="urn:microsoft.com/office/officeart/2008/layout/LinedList"/>
    <dgm:cxn modelId="{17732629-D8A9-4EC2-9260-5E6250D65EE9}" type="presParOf" srcId="{584FC638-4596-4FE1-8B81-8855F6E441E7}" destId="{25E8EF90-0337-4F80-BFE5-84EFA7D6A216}" srcOrd="2" destOrd="0" presId="urn:microsoft.com/office/officeart/2008/layout/LinedList"/>
    <dgm:cxn modelId="{62815826-E34F-4AA6-A696-6F58CEB0157D}" type="presParOf" srcId="{F28417FF-8E69-4577-998B-F147D8DD3669}" destId="{74410F8F-1937-4DA9-A622-B66418EAEFBB}" srcOrd="2" destOrd="0" presId="urn:microsoft.com/office/officeart/2008/layout/LinedList"/>
    <dgm:cxn modelId="{A10DE274-CDE8-47D1-93D2-5EA3ABAA3D7B}" type="presParOf" srcId="{F28417FF-8E69-4577-998B-F147D8DD3669}" destId="{68C8FA65-CAC1-473F-9FF5-DEB0B72D28FE}" srcOrd="3" destOrd="0" presId="urn:microsoft.com/office/officeart/2008/layout/LinedList"/>
    <dgm:cxn modelId="{F3552C93-4E00-48A3-8765-2214D34E0F6D}" type="presParOf" srcId="{862E1E59-1406-4003-A511-7FE1FCE29DED}" destId="{39A22C25-231F-4C6B-9216-FA5674799742}" srcOrd="2" destOrd="0" presId="urn:microsoft.com/office/officeart/2008/layout/LinedList"/>
    <dgm:cxn modelId="{C167DDC3-80F3-46DC-92E8-8AF30F456C3D}" type="presParOf" srcId="{862E1E59-1406-4003-A511-7FE1FCE29DED}" destId="{3005810C-1335-41D4-8D0C-62420EA061BB}" srcOrd="3" destOrd="0" presId="urn:microsoft.com/office/officeart/2008/layout/LinedList"/>
    <dgm:cxn modelId="{644DC81C-4F67-4D40-AB17-28ECF8458814}" type="presParOf" srcId="{3005810C-1335-41D4-8D0C-62420EA061BB}" destId="{BA195E0A-1D39-4F35-AC85-0CC403804035}" srcOrd="0" destOrd="0" presId="urn:microsoft.com/office/officeart/2008/layout/LinedList"/>
    <dgm:cxn modelId="{A5DEEB8D-84E8-48FB-88EF-86EC82A4EC1D}" type="presParOf" srcId="{3005810C-1335-41D4-8D0C-62420EA061BB}" destId="{2DCBD931-5C76-414D-8F01-F0E0B20033CE}" srcOrd="1" destOrd="0" presId="urn:microsoft.com/office/officeart/2008/layout/LinedList"/>
    <dgm:cxn modelId="{B9D15F1B-1AC5-4D19-9F3E-97B2761EF5F3}" type="presParOf" srcId="{2DCBD931-5C76-414D-8F01-F0E0B20033CE}" destId="{1458DC2C-179E-4895-B3BA-C96D72AC858F}" srcOrd="0" destOrd="0" presId="urn:microsoft.com/office/officeart/2008/layout/LinedList"/>
    <dgm:cxn modelId="{5467C460-85FF-47F9-A2F2-A41EB9917AED}" type="presParOf" srcId="{2DCBD931-5C76-414D-8F01-F0E0B20033CE}" destId="{B7328CC1-D64C-406A-AF07-E28A58E0127A}" srcOrd="1" destOrd="0" presId="urn:microsoft.com/office/officeart/2008/layout/LinedList"/>
    <dgm:cxn modelId="{EF1F4FAE-BF9E-4AA2-9F59-D59C987C465D}" type="presParOf" srcId="{B7328CC1-D64C-406A-AF07-E28A58E0127A}" destId="{C83D4245-ABE7-4831-B6D4-705E9E4C2336}" srcOrd="0" destOrd="0" presId="urn:microsoft.com/office/officeart/2008/layout/LinedList"/>
    <dgm:cxn modelId="{AB137E5D-2DC1-4642-BCFC-9E26C06F5C2E}" type="presParOf" srcId="{B7328CC1-D64C-406A-AF07-E28A58E0127A}" destId="{67CF0C7E-C405-464F-BF76-56E48AFD27E8}" srcOrd="1" destOrd="0" presId="urn:microsoft.com/office/officeart/2008/layout/LinedList"/>
    <dgm:cxn modelId="{24ED9850-041D-416C-9D13-498B096F0F54}" type="presParOf" srcId="{B7328CC1-D64C-406A-AF07-E28A58E0127A}" destId="{B30F1D07-4475-4668-8537-452689CFF6BF}" srcOrd="2" destOrd="0" presId="urn:microsoft.com/office/officeart/2008/layout/LinedList"/>
    <dgm:cxn modelId="{A4B6BF75-5C2D-4344-B19D-9DAA8B9F87EB}" type="presParOf" srcId="{2DCBD931-5C76-414D-8F01-F0E0B20033CE}" destId="{27CD47F9-981B-40FA-B0CF-F895BB402B37}" srcOrd="2" destOrd="0" presId="urn:microsoft.com/office/officeart/2008/layout/LinedList"/>
    <dgm:cxn modelId="{AE7F9964-935B-4480-ABC2-20772ECE8D33}" type="presParOf" srcId="{2DCBD931-5C76-414D-8F01-F0E0B20033CE}" destId="{780C72DF-D9A9-40BB-94CD-1F70675D83CC}" srcOrd="3" destOrd="0" presId="urn:microsoft.com/office/officeart/2008/layout/LinedList"/>
    <dgm:cxn modelId="{27D4B451-D120-472D-957A-847C1F386704}" type="presParOf" srcId="{862E1E59-1406-4003-A511-7FE1FCE29DED}" destId="{09AA45C6-06AF-40B3-902D-9F83CC23A48A}" srcOrd="4" destOrd="0" presId="urn:microsoft.com/office/officeart/2008/layout/LinedList"/>
    <dgm:cxn modelId="{3B67E7E9-9E32-44FF-88F4-FB2DA855B61A}" type="presParOf" srcId="{862E1E59-1406-4003-A511-7FE1FCE29DED}" destId="{6B243B06-E985-4EB6-B8AC-632B0EA9495F}" srcOrd="5" destOrd="0" presId="urn:microsoft.com/office/officeart/2008/layout/LinedList"/>
    <dgm:cxn modelId="{D05D15F6-C59D-4079-B2EA-41E53C82A826}" type="presParOf" srcId="{6B243B06-E985-4EB6-B8AC-632B0EA9495F}" destId="{128DC3D2-8B58-4F46-BE56-20EC50F86D68}" srcOrd="0" destOrd="0" presId="urn:microsoft.com/office/officeart/2008/layout/LinedList"/>
    <dgm:cxn modelId="{C543FD75-2F87-47E0-8F23-62F71D0F98E3}" type="presParOf" srcId="{6B243B06-E985-4EB6-B8AC-632B0EA9495F}" destId="{9655C972-1546-4B2E-B163-E58326AF64FF}" srcOrd="1" destOrd="0" presId="urn:microsoft.com/office/officeart/2008/layout/LinedList"/>
    <dgm:cxn modelId="{AFB9176C-9197-4F29-8727-8A2163322015}" type="presParOf" srcId="{9655C972-1546-4B2E-B163-E58326AF64FF}" destId="{AC4815E1-7B69-4740-B4DF-F738D6F722AA}" srcOrd="0" destOrd="0" presId="urn:microsoft.com/office/officeart/2008/layout/LinedList"/>
    <dgm:cxn modelId="{6E19AC70-5219-447F-A619-B8B243B198C9}" type="presParOf" srcId="{9655C972-1546-4B2E-B163-E58326AF64FF}" destId="{8265BF91-8133-4B1C-9344-3AF233706130}" srcOrd="1" destOrd="0" presId="urn:microsoft.com/office/officeart/2008/layout/LinedList"/>
    <dgm:cxn modelId="{C17117BC-C825-4C66-857F-E699E71DC646}" type="presParOf" srcId="{8265BF91-8133-4B1C-9344-3AF233706130}" destId="{4E7B34BF-32F3-4305-BACF-C008BF090E6A}" srcOrd="0" destOrd="0" presId="urn:microsoft.com/office/officeart/2008/layout/LinedList"/>
    <dgm:cxn modelId="{6039D7A2-EA0F-4872-A7F3-1EE713871BE4}" type="presParOf" srcId="{8265BF91-8133-4B1C-9344-3AF233706130}" destId="{06FB341B-7C1B-4459-BE0D-2E0C2B74FAA4}" srcOrd="1" destOrd="0" presId="urn:microsoft.com/office/officeart/2008/layout/LinedList"/>
    <dgm:cxn modelId="{C1C0E721-0FD1-482E-BA86-5C5973E8B137}" type="presParOf" srcId="{8265BF91-8133-4B1C-9344-3AF233706130}" destId="{F24E3FE2-11A9-4F9D-A42F-CC99FF2D746B}" srcOrd="2" destOrd="0" presId="urn:microsoft.com/office/officeart/2008/layout/LinedList"/>
    <dgm:cxn modelId="{FFEE94DC-06F7-476F-A3B3-2C423CA33861}" type="presParOf" srcId="{9655C972-1546-4B2E-B163-E58326AF64FF}" destId="{EB22C7F3-A0BF-4114-AB12-E2442CE274B0}" srcOrd="2" destOrd="0" presId="urn:microsoft.com/office/officeart/2008/layout/LinedList"/>
    <dgm:cxn modelId="{CB446542-926E-441A-9217-AD73B50D22CA}" type="presParOf" srcId="{9655C972-1546-4B2E-B163-E58326AF64FF}" destId="{22492729-9896-4D47-877F-113FC20319FB}" srcOrd="3" destOrd="0" presId="urn:microsoft.com/office/officeart/2008/layout/LinedList"/>
    <dgm:cxn modelId="{12F8C93E-DF12-4CC1-B1F1-AE9391E63263}" type="presParOf" srcId="{862E1E59-1406-4003-A511-7FE1FCE29DED}" destId="{4585ADE9-B70B-4C90-AFA0-F726D51A432C}" srcOrd="6" destOrd="0" presId="urn:microsoft.com/office/officeart/2008/layout/LinedList"/>
    <dgm:cxn modelId="{64AEB9AF-4D19-4F17-A119-0F6604029240}" type="presParOf" srcId="{862E1E59-1406-4003-A511-7FE1FCE29DED}" destId="{874283F0-12C5-46E7-96B2-CA005890B4CB}" srcOrd="7" destOrd="0" presId="urn:microsoft.com/office/officeart/2008/layout/LinedList"/>
    <dgm:cxn modelId="{06911F89-3E27-41C4-93F7-29DA1770A603}" type="presParOf" srcId="{874283F0-12C5-46E7-96B2-CA005890B4CB}" destId="{EE431B3A-25AE-429F-A603-CED0FB393ACE}" srcOrd="0" destOrd="0" presId="urn:microsoft.com/office/officeart/2008/layout/LinedList"/>
    <dgm:cxn modelId="{E57E66B7-1725-4AAB-8113-7BAB624FE602}" type="presParOf" srcId="{874283F0-12C5-46E7-96B2-CA005890B4CB}" destId="{09B6681E-36F8-404C-AA82-C0EF57CEEDC5}" srcOrd="1" destOrd="0" presId="urn:microsoft.com/office/officeart/2008/layout/LinedList"/>
    <dgm:cxn modelId="{875F1A1A-97FA-4B36-99D2-AC06F158AF11}" type="presParOf" srcId="{09B6681E-36F8-404C-AA82-C0EF57CEEDC5}" destId="{32B42034-9FDE-4DC4-9F72-8E5B704FAB2B}" srcOrd="0" destOrd="0" presId="urn:microsoft.com/office/officeart/2008/layout/LinedList"/>
    <dgm:cxn modelId="{D07CD73A-40A2-45C3-8057-27C96D766371}" type="presParOf" srcId="{09B6681E-36F8-404C-AA82-C0EF57CEEDC5}" destId="{6E5967B3-A8BC-4101-8479-6BD5A9E6463B}" srcOrd="1" destOrd="0" presId="urn:microsoft.com/office/officeart/2008/layout/LinedList"/>
    <dgm:cxn modelId="{687F51F1-5716-4771-AC4E-BFF5751E251B}" type="presParOf" srcId="{6E5967B3-A8BC-4101-8479-6BD5A9E6463B}" destId="{1FDBA5DE-2102-4675-8E6F-8E79F8E34554}" srcOrd="0" destOrd="0" presId="urn:microsoft.com/office/officeart/2008/layout/LinedList"/>
    <dgm:cxn modelId="{0945A1DB-BD85-4162-A36A-AB80E3D97878}" type="presParOf" srcId="{6E5967B3-A8BC-4101-8479-6BD5A9E6463B}" destId="{D98E6023-026F-499B-A7F9-5FA762E50D70}" srcOrd="1" destOrd="0" presId="urn:microsoft.com/office/officeart/2008/layout/LinedList"/>
    <dgm:cxn modelId="{7727628F-AEC7-4B92-8B99-956B96A34EEB}" type="presParOf" srcId="{6E5967B3-A8BC-4101-8479-6BD5A9E6463B}" destId="{37A9A9F9-09F7-44B2-ACB5-B761DE45EB74}" srcOrd="2" destOrd="0" presId="urn:microsoft.com/office/officeart/2008/layout/LinedList"/>
    <dgm:cxn modelId="{80772D75-D7AD-4AD1-AF45-F5FA2D26F564}" type="presParOf" srcId="{09B6681E-36F8-404C-AA82-C0EF57CEEDC5}" destId="{A1E31D09-C8D6-449F-9E1F-E4D88345A3B3}" srcOrd="2" destOrd="0" presId="urn:microsoft.com/office/officeart/2008/layout/LinedList"/>
    <dgm:cxn modelId="{ACF7B708-52A1-4649-8610-9E90C2AA30DB}" type="presParOf" srcId="{09B6681E-36F8-404C-AA82-C0EF57CEEDC5}" destId="{03B59FF2-A573-451A-9BB4-B9435633A914}"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8D3F0D-D0CA-4A8F-ADBA-C84A8024E4F8}" type="doc">
      <dgm:prSet loTypeId="urn:microsoft.com/office/officeart/2005/8/layout/chevron1" loCatId="process" qsTypeId="urn:microsoft.com/office/officeart/2005/8/quickstyle/simple4" qsCatId="simple" csTypeId="urn:microsoft.com/office/officeart/2005/8/colors/accent1_2" csCatId="accent1"/>
      <dgm:spPr/>
      <dgm:t>
        <a:bodyPr/>
        <a:lstStyle/>
        <a:p>
          <a:endParaRPr lang="en-IN"/>
        </a:p>
      </dgm:t>
    </dgm:pt>
    <dgm:pt modelId="{7F1E2B4E-5357-455D-9F99-F380773A4E70}">
      <dgm:prSet custT="1"/>
      <dgm:spPr/>
      <dgm:t>
        <a:bodyPr/>
        <a:lstStyle/>
        <a:p>
          <a:r>
            <a:rPr lang="en-US" sz="1800" b="1" i="0" dirty="0">
              <a:solidFill>
                <a:schemeClr val="tx1"/>
              </a:solidFill>
            </a:rPr>
            <a:t>Key Benefits of Transfer Learning in Generative AI</a:t>
          </a:r>
          <a:endParaRPr lang="en-IN" sz="1800" dirty="0">
            <a:solidFill>
              <a:schemeClr val="tx1"/>
            </a:solidFill>
          </a:endParaRPr>
        </a:p>
      </dgm:t>
    </dgm:pt>
    <dgm:pt modelId="{3898EC6E-96FE-44EC-AD75-35F6619592D0}" type="parTrans" cxnId="{1CC05FFA-E7BA-4F20-B0E0-C877C5FAB118}">
      <dgm:prSet/>
      <dgm:spPr/>
      <dgm:t>
        <a:bodyPr/>
        <a:lstStyle/>
        <a:p>
          <a:endParaRPr lang="en-IN"/>
        </a:p>
      </dgm:t>
    </dgm:pt>
    <dgm:pt modelId="{A2FF4E99-3DF2-4AF2-9CA0-1CB48D97547F}" type="sibTrans" cxnId="{1CC05FFA-E7BA-4F20-B0E0-C877C5FAB118}">
      <dgm:prSet/>
      <dgm:spPr/>
      <dgm:t>
        <a:bodyPr/>
        <a:lstStyle/>
        <a:p>
          <a:endParaRPr lang="en-IN"/>
        </a:p>
      </dgm:t>
    </dgm:pt>
    <dgm:pt modelId="{2B83F0C7-FA38-468D-A1D3-B37538D5E373}">
      <dgm:prSet/>
      <dgm:spPr/>
      <dgm:t>
        <a:bodyPr/>
        <a:lstStyle/>
        <a:p>
          <a:r>
            <a:rPr lang="en-US" b="1" i="0" dirty="0"/>
            <a:t>Reduced Training Time</a:t>
          </a:r>
          <a:endParaRPr lang="en-IN" dirty="0"/>
        </a:p>
      </dgm:t>
    </dgm:pt>
    <dgm:pt modelId="{701B924F-A24B-4707-A4D8-A8A896F86466}" type="parTrans" cxnId="{9B5655BE-DE7A-4174-B237-71F4192AF68B}">
      <dgm:prSet/>
      <dgm:spPr/>
      <dgm:t>
        <a:bodyPr/>
        <a:lstStyle/>
        <a:p>
          <a:endParaRPr lang="en-IN"/>
        </a:p>
      </dgm:t>
    </dgm:pt>
    <dgm:pt modelId="{9A01DC83-9DF1-4819-9DB2-C10BB6485136}" type="sibTrans" cxnId="{9B5655BE-DE7A-4174-B237-71F4192AF68B}">
      <dgm:prSet/>
      <dgm:spPr/>
      <dgm:t>
        <a:bodyPr/>
        <a:lstStyle/>
        <a:p>
          <a:endParaRPr lang="en-IN"/>
        </a:p>
      </dgm:t>
    </dgm:pt>
    <dgm:pt modelId="{ACCF12B2-70A3-4E7C-9BB5-F686E786A075}">
      <dgm:prSet/>
      <dgm:spPr/>
      <dgm:t>
        <a:bodyPr/>
        <a:lstStyle/>
        <a:p>
          <a:r>
            <a:rPr lang="en-US" b="1" i="0"/>
            <a:t>Improved Performance</a:t>
          </a:r>
          <a:endParaRPr lang="en-IN"/>
        </a:p>
      </dgm:t>
    </dgm:pt>
    <dgm:pt modelId="{E09E3B92-4359-42CE-9F70-47AAA699A080}" type="parTrans" cxnId="{F2ACBE19-C49D-44C5-9ACD-949E82136078}">
      <dgm:prSet/>
      <dgm:spPr/>
      <dgm:t>
        <a:bodyPr/>
        <a:lstStyle/>
        <a:p>
          <a:endParaRPr lang="en-IN"/>
        </a:p>
      </dgm:t>
    </dgm:pt>
    <dgm:pt modelId="{8F37E02B-FAF5-4FA5-8243-12B4A10DF8F6}" type="sibTrans" cxnId="{F2ACBE19-C49D-44C5-9ACD-949E82136078}">
      <dgm:prSet/>
      <dgm:spPr/>
      <dgm:t>
        <a:bodyPr/>
        <a:lstStyle/>
        <a:p>
          <a:endParaRPr lang="en-IN"/>
        </a:p>
      </dgm:t>
    </dgm:pt>
    <dgm:pt modelId="{6960F1F8-A1FA-4CC1-B675-561388E84E24}">
      <dgm:prSet/>
      <dgm:spPr/>
      <dgm:t>
        <a:bodyPr/>
        <a:lstStyle/>
        <a:p>
          <a:r>
            <a:rPr lang="en-US" b="1" i="0"/>
            <a:t>Resource Efficiency</a:t>
          </a:r>
          <a:endParaRPr lang="en-IN"/>
        </a:p>
      </dgm:t>
    </dgm:pt>
    <dgm:pt modelId="{FE16E1AC-C94D-472C-86B9-F49A65E9363B}" type="parTrans" cxnId="{D3479115-DF0B-4BE4-AB28-7939090DDC94}">
      <dgm:prSet/>
      <dgm:spPr/>
      <dgm:t>
        <a:bodyPr/>
        <a:lstStyle/>
        <a:p>
          <a:endParaRPr lang="en-IN"/>
        </a:p>
      </dgm:t>
    </dgm:pt>
    <dgm:pt modelId="{81CFC160-99BF-48F0-8676-257DFC655CC8}" type="sibTrans" cxnId="{D3479115-DF0B-4BE4-AB28-7939090DDC94}">
      <dgm:prSet/>
      <dgm:spPr/>
      <dgm:t>
        <a:bodyPr/>
        <a:lstStyle/>
        <a:p>
          <a:endParaRPr lang="en-IN"/>
        </a:p>
      </dgm:t>
    </dgm:pt>
    <dgm:pt modelId="{6107DB66-298D-46D4-9003-1E6C65A93654}" type="pres">
      <dgm:prSet presAssocID="{C88D3F0D-D0CA-4A8F-ADBA-C84A8024E4F8}" presName="Name0" presStyleCnt="0">
        <dgm:presLayoutVars>
          <dgm:dir/>
          <dgm:animLvl val="lvl"/>
          <dgm:resizeHandles val="exact"/>
        </dgm:presLayoutVars>
      </dgm:prSet>
      <dgm:spPr/>
    </dgm:pt>
    <dgm:pt modelId="{5C3E09A8-48AD-41D2-BCB3-B55729350D24}" type="pres">
      <dgm:prSet presAssocID="{7F1E2B4E-5357-455D-9F99-F380773A4E70}" presName="composite" presStyleCnt="0"/>
      <dgm:spPr/>
    </dgm:pt>
    <dgm:pt modelId="{472ADEDC-560E-4A86-A141-A57BA81A42C9}" type="pres">
      <dgm:prSet presAssocID="{7F1E2B4E-5357-455D-9F99-F380773A4E70}" presName="parTx" presStyleLbl="node1" presStyleIdx="0" presStyleCnt="1">
        <dgm:presLayoutVars>
          <dgm:chMax val="0"/>
          <dgm:chPref val="0"/>
          <dgm:bulletEnabled val="1"/>
        </dgm:presLayoutVars>
      </dgm:prSet>
      <dgm:spPr/>
    </dgm:pt>
    <dgm:pt modelId="{8ED67A67-870B-4D3B-9C14-63AC9CA211D1}" type="pres">
      <dgm:prSet presAssocID="{7F1E2B4E-5357-455D-9F99-F380773A4E70}" presName="desTx" presStyleLbl="revTx" presStyleIdx="0" presStyleCnt="1">
        <dgm:presLayoutVars>
          <dgm:bulletEnabled val="1"/>
        </dgm:presLayoutVars>
      </dgm:prSet>
      <dgm:spPr/>
    </dgm:pt>
  </dgm:ptLst>
  <dgm:cxnLst>
    <dgm:cxn modelId="{D3479115-DF0B-4BE4-AB28-7939090DDC94}" srcId="{7F1E2B4E-5357-455D-9F99-F380773A4E70}" destId="{6960F1F8-A1FA-4CC1-B675-561388E84E24}" srcOrd="2" destOrd="0" parTransId="{FE16E1AC-C94D-472C-86B9-F49A65E9363B}" sibTransId="{81CFC160-99BF-48F0-8676-257DFC655CC8}"/>
    <dgm:cxn modelId="{F2ACBE19-C49D-44C5-9ACD-949E82136078}" srcId="{7F1E2B4E-5357-455D-9F99-F380773A4E70}" destId="{ACCF12B2-70A3-4E7C-9BB5-F686E786A075}" srcOrd="1" destOrd="0" parTransId="{E09E3B92-4359-42CE-9F70-47AAA699A080}" sibTransId="{8F37E02B-FAF5-4FA5-8243-12B4A10DF8F6}"/>
    <dgm:cxn modelId="{88F32D32-6C1C-4C15-9110-B144CA1F542B}" type="presOf" srcId="{7F1E2B4E-5357-455D-9F99-F380773A4E70}" destId="{472ADEDC-560E-4A86-A141-A57BA81A42C9}" srcOrd="0" destOrd="0" presId="urn:microsoft.com/office/officeart/2005/8/layout/chevron1"/>
    <dgm:cxn modelId="{1451FD55-0AE1-4DD9-AC36-00E1CF11F1A6}" type="presOf" srcId="{C88D3F0D-D0CA-4A8F-ADBA-C84A8024E4F8}" destId="{6107DB66-298D-46D4-9003-1E6C65A93654}" srcOrd="0" destOrd="0" presId="urn:microsoft.com/office/officeart/2005/8/layout/chevron1"/>
    <dgm:cxn modelId="{464AF182-72E7-4099-AD79-EAC0FCE6F0E0}" type="presOf" srcId="{6960F1F8-A1FA-4CC1-B675-561388E84E24}" destId="{8ED67A67-870B-4D3B-9C14-63AC9CA211D1}" srcOrd="0" destOrd="2" presId="urn:microsoft.com/office/officeart/2005/8/layout/chevron1"/>
    <dgm:cxn modelId="{2A7E9C8E-AEFF-44D0-B313-49AADA866EE1}" type="presOf" srcId="{ACCF12B2-70A3-4E7C-9BB5-F686E786A075}" destId="{8ED67A67-870B-4D3B-9C14-63AC9CA211D1}" srcOrd="0" destOrd="1" presId="urn:microsoft.com/office/officeart/2005/8/layout/chevron1"/>
    <dgm:cxn modelId="{9B5655BE-DE7A-4174-B237-71F4192AF68B}" srcId="{7F1E2B4E-5357-455D-9F99-F380773A4E70}" destId="{2B83F0C7-FA38-468D-A1D3-B37538D5E373}" srcOrd="0" destOrd="0" parTransId="{701B924F-A24B-4707-A4D8-A8A896F86466}" sibTransId="{9A01DC83-9DF1-4819-9DB2-C10BB6485136}"/>
    <dgm:cxn modelId="{C6093CD3-3007-4055-BE63-2B9DD22C7638}" type="presOf" srcId="{2B83F0C7-FA38-468D-A1D3-B37538D5E373}" destId="{8ED67A67-870B-4D3B-9C14-63AC9CA211D1}" srcOrd="0" destOrd="0" presId="urn:microsoft.com/office/officeart/2005/8/layout/chevron1"/>
    <dgm:cxn modelId="{1CC05FFA-E7BA-4F20-B0E0-C877C5FAB118}" srcId="{C88D3F0D-D0CA-4A8F-ADBA-C84A8024E4F8}" destId="{7F1E2B4E-5357-455D-9F99-F380773A4E70}" srcOrd="0" destOrd="0" parTransId="{3898EC6E-96FE-44EC-AD75-35F6619592D0}" sibTransId="{A2FF4E99-3DF2-4AF2-9CA0-1CB48D97547F}"/>
    <dgm:cxn modelId="{47888A5A-D9F9-4977-8C44-1DBDA38BF282}" type="presParOf" srcId="{6107DB66-298D-46D4-9003-1E6C65A93654}" destId="{5C3E09A8-48AD-41D2-BCB3-B55729350D24}" srcOrd="0" destOrd="0" presId="urn:microsoft.com/office/officeart/2005/8/layout/chevron1"/>
    <dgm:cxn modelId="{4395C9C2-2F07-4313-B5F7-5F13F337431A}" type="presParOf" srcId="{5C3E09A8-48AD-41D2-BCB3-B55729350D24}" destId="{472ADEDC-560E-4A86-A141-A57BA81A42C9}" srcOrd="0" destOrd="0" presId="urn:microsoft.com/office/officeart/2005/8/layout/chevron1"/>
    <dgm:cxn modelId="{1178BB80-19CD-406D-96D6-E8FF41673297}" type="presParOf" srcId="{5C3E09A8-48AD-41D2-BCB3-B55729350D24}" destId="{8ED67A67-870B-4D3B-9C14-63AC9CA211D1}"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F373A4-59E9-4BF8-9216-260B0AEF7699}">
      <dsp:nvSpPr>
        <dsp:cNvPr id="0" name=""/>
        <dsp:cNvSpPr/>
      </dsp:nvSpPr>
      <dsp:spPr>
        <a:xfrm>
          <a:off x="0" y="0"/>
          <a:ext cx="4591050" cy="524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b="1" i="0" kern="1200" dirty="0"/>
            <a:t>Applications</a:t>
          </a:r>
          <a:endParaRPr lang="en-IN" sz="2300" kern="1200" dirty="0"/>
        </a:p>
      </dsp:txBody>
      <dsp:txXfrm>
        <a:off x="25616" y="25616"/>
        <a:ext cx="4539818" cy="473513"/>
      </dsp:txXfrm>
    </dsp:sp>
    <dsp:sp modelId="{A0EA6FC8-450A-457E-BBBB-4ECFF0C09CFC}">
      <dsp:nvSpPr>
        <dsp:cNvPr id="0" name=""/>
        <dsp:cNvSpPr/>
      </dsp:nvSpPr>
      <dsp:spPr>
        <a:xfrm>
          <a:off x="0" y="565402"/>
          <a:ext cx="4591050" cy="85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6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b="1" i="0" kern="1200" dirty="0"/>
            <a:t>Image Generation</a:t>
          </a:r>
          <a:endParaRPr lang="en-IN" sz="1800" kern="1200" dirty="0"/>
        </a:p>
        <a:p>
          <a:pPr marL="171450" lvl="1" indent="-171450" algn="l" defTabSz="800100">
            <a:lnSpc>
              <a:spcPct val="90000"/>
            </a:lnSpc>
            <a:spcBef>
              <a:spcPct val="0"/>
            </a:spcBef>
            <a:spcAft>
              <a:spcPct val="20000"/>
            </a:spcAft>
            <a:buChar char="•"/>
          </a:pPr>
          <a:r>
            <a:rPr lang="en-IN" sz="1800" b="1" i="0" kern="1200" dirty="0"/>
            <a:t>Text Generation</a:t>
          </a:r>
          <a:endParaRPr lang="en-IN" sz="1800" kern="1200" dirty="0"/>
        </a:p>
        <a:p>
          <a:pPr marL="171450" lvl="1" indent="-171450" algn="l" defTabSz="800100">
            <a:lnSpc>
              <a:spcPct val="90000"/>
            </a:lnSpc>
            <a:spcBef>
              <a:spcPct val="0"/>
            </a:spcBef>
            <a:spcAft>
              <a:spcPct val="20000"/>
            </a:spcAft>
            <a:buChar char="•"/>
          </a:pPr>
          <a:r>
            <a:rPr lang="en-IN" sz="1800" b="1" i="0" kern="1200"/>
            <a:t>Style Transfer</a:t>
          </a:r>
          <a:endParaRPr lang="en-IN" sz="1800" kern="1200"/>
        </a:p>
      </dsp:txBody>
      <dsp:txXfrm>
        <a:off x="0" y="565402"/>
        <a:ext cx="4591050" cy="8569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5BDA5-FC1A-4DD8-915C-8C22AC527E49}">
      <dsp:nvSpPr>
        <dsp:cNvPr id="0" name=""/>
        <dsp:cNvSpPr/>
      </dsp:nvSpPr>
      <dsp:spPr>
        <a:xfrm>
          <a:off x="0" y="14054"/>
          <a:ext cx="4475878" cy="102600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i="0" kern="1200">
              <a:solidFill>
                <a:schemeClr val="tx1"/>
              </a:solidFill>
            </a:rPr>
            <a:t>Process of Fine-Tuning:</a:t>
          </a:r>
          <a:endParaRPr lang="en-IN" sz="1800" kern="1200">
            <a:solidFill>
              <a:schemeClr val="tx1"/>
            </a:solidFill>
          </a:endParaRPr>
        </a:p>
      </dsp:txBody>
      <dsp:txXfrm>
        <a:off x="513000" y="14054"/>
        <a:ext cx="3449878" cy="1026000"/>
      </dsp:txXfrm>
    </dsp:sp>
    <dsp:sp modelId="{CAA23DE9-84A1-434F-BE4C-7912E2DDAB63}">
      <dsp:nvSpPr>
        <dsp:cNvPr id="0" name=""/>
        <dsp:cNvSpPr/>
      </dsp:nvSpPr>
      <dsp:spPr>
        <a:xfrm>
          <a:off x="0" y="1168304"/>
          <a:ext cx="3580702" cy="106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b="1" i="0" kern="1200" dirty="0">
              <a:solidFill>
                <a:schemeClr val="tx1"/>
              </a:solidFill>
            </a:rPr>
            <a:t>Loading a Pre-trained Model</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US" sz="1800" b="1" i="0" kern="1200" dirty="0">
              <a:solidFill>
                <a:schemeClr val="tx1"/>
              </a:solidFill>
            </a:rPr>
            <a:t>Freezing Layers</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US" sz="1800" b="1" i="0" kern="1200" dirty="0">
              <a:solidFill>
                <a:schemeClr val="tx1"/>
              </a:solidFill>
            </a:rPr>
            <a:t>Adjusting Hyperparameters</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US" sz="1800" b="1" i="0" kern="1200">
              <a:solidFill>
                <a:schemeClr val="tx1"/>
              </a:solidFill>
            </a:rPr>
            <a:t>Training on New Data</a:t>
          </a:r>
          <a:endParaRPr lang="en-IN" sz="1800" kern="1200">
            <a:solidFill>
              <a:schemeClr val="tx1"/>
            </a:solidFill>
          </a:endParaRPr>
        </a:p>
      </dsp:txBody>
      <dsp:txXfrm>
        <a:off x="0" y="1168304"/>
        <a:ext cx="3580702" cy="10687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6EA97-37AD-4163-8AA4-92F37206AF85}">
      <dsp:nvSpPr>
        <dsp:cNvPr id="0" name=""/>
        <dsp:cNvSpPr/>
      </dsp:nvSpPr>
      <dsp:spPr>
        <a:xfrm rot="10800000">
          <a:off x="1807133" y="592"/>
          <a:ext cx="5901027" cy="128313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5828" tIns="83820" rIns="156464"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Efficiency</a:t>
          </a:r>
          <a:endParaRPr lang="en-IN" sz="2200" kern="1200" dirty="0"/>
        </a:p>
        <a:p>
          <a:pPr marL="171450" lvl="1" indent="-171450" algn="l" defTabSz="755650">
            <a:lnSpc>
              <a:spcPct val="90000"/>
            </a:lnSpc>
            <a:spcBef>
              <a:spcPct val="0"/>
            </a:spcBef>
            <a:spcAft>
              <a:spcPct val="15000"/>
            </a:spcAft>
            <a:buChar char="•"/>
          </a:pPr>
          <a:r>
            <a:rPr lang="en-US" sz="1700" b="0" i="0" kern="1200" dirty="0"/>
            <a:t>Fine-tuning pre-trained models reduces training time and computational resources compared to training from scratch.</a:t>
          </a:r>
          <a:endParaRPr lang="en-IN" sz="1700" kern="1200" dirty="0"/>
        </a:p>
      </dsp:txBody>
      <dsp:txXfrm rot="10800000">
        <a:off x="2127917" y="592"/>
        <a:ext cx="5580243" cy="1283137"/>
      </dsp:txXfrm>
    </dsp:sp>
    <dsp:sp modelId="{B076B316-342A-4A6C-9DC1-4B57AE86E097}">
      <dsp:nvSpPr>
        <dsp:cNvPr id="0" name=""/>
        <dsp:cNvSpPr/>
      </dsp:nvSpPr>
      <dsp:spPr>
        <a:xfrm>
          <a:off x="1165564" y="592"/>
          <a:ext cx="1283137" cy="128313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D32A2EA8-082E-4C80-A5C0-862677018EE8}">
      <dsp:nvSpPr>
        <dsp:cNvPr id="0" name=""/>
        <dsp:cNvSpPr/>
      </dsp:nvSpPr>
      <dsp:spPr>
        <a:xfrm rot="10800000">
          <a:off x="1807133" y="1666755"/>
          <a:ext cx="5901027" cy="128313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5828" tIns="83820" rIns="156464"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Improved Performance</a:t>
          </a:r>
          <a:endParaRPr lang="en-IN" sz="2200" kern="1200" dirty="0"/>
        </a:p>
        <a:p>
          <a:pPr marL="171450" lvl="1" indent="-171450" algn="l" defTabSz="755650">
            <a:lnSpc>
              <a:spcPct val="90000"/>
            </a:lnSpc>
            <a:spcBef>
              <a:spcPct val="0"/>
            </a:spcBef>
            <a:spcAft>
              <a:spcPct val="15000"/>
            </a:spcAft>
            <a:buChar char="•"/>
          </a:pPr>
          <a:r>
            <a:rPr lang="en-US" sz="1700" b="0" i="0" kern="1200"/>
            <a:t>Pre-trained models enhance performance on small or specialized datasets by leveraging foundational knowledge.</a:t>
          </a:r>
          <a:endParaRPr lang="en-IN" sz="1700" kern="1200"/>
        </a:p>
      </dsp:txBody>
      <dsp:txXfrm rot="10800000">
        <a:off x="2127917" y="1666755"/>
        <a:ext cx="5580243" cy="1283137"/>
      </dsp:txXfrm>
    </dsp:sp>
    <dsp:sp modelId="{A431FC3C-4F6D-45F0-93F1-362317A8EBC5}">
      <dsp:nvSpPr>
        <dsp:cNvPr id="0" name=""/>
        <dsp:cNvSpPr/>
      </dsp:nvSpPr>
      <dsp:spPr>
        <a:xfrm>
          <a:off x="1165564" y="1666755"/>
          <a:ext cx="1283137" cy="128313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A80FF970-B8FA-46BD-A1C7-6602B128B8A1}">
      <dsp:nvSpPr>
        <dsp:cNvPr id="0" name=""/>
        <dsp:cNvSpPr/>
      </dsp:nvSpPr>
      <dsp:spPr>
        <a:xfrm rot="10800000">
          <a:off x="1807133" y="3332918"/>
          <a:ext cx="5901027" cy="128313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5828" tIns="83820" rIns="156464"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Knowledge Transfer</a:t>
          </a:r>
          <a:endParaRPr lang="en-IN" sz="2200" kern="1200" dirty="0"/>
        </a:p>
        <a:p>
          <a:pPr marL="171450" lvl="1" indent="-171450" algn="l" defTabSz="755650">
            <a:lnSpc>
              <a:spcPct val="90000"/>
            </a:lnSpc>
            <a:spcBef>
              <a:spcPct val="0"/>
            </a:spcBef>
            <a:spcAft>
              <a:spcPct val="15000"/>
            </a:spcAft>
            <a:buChar char="•"/>
          </a:pPr>
          <a:r>
            <a:rPr lang="en-US" sz="1700" b="0" i="0" kern="1200" dirty="0"/>
            <a:t>Complex patterns learned from large datasets can be applied to specialized generative tasks.</a:t>
          </a:r>
          <a:endParaRPr lang="en-IN" sz="1700" kern="1200" dirty="0"/>
        </a:p>
      </dsp:txBody>
      <dsp:txXfrm rot="10800000">
        <a:off x="2127917" y="3332918"/>
        <a:ext cx="5580243" cy="1283137"/>
      </dsp:txXfrm>
    </dsp:sp>
    <dsp:sp modelId="{736B4A73-52C3-4E53-A3E7-FF525E05E90E}">
      <dsp:nvSpPr>
        <dsp:cNvPr id="0" name=""/>
        <dsp:cNvSpPr/>
      </dsp:nvSpPr>
      <dsp:spPr>
        <a:xfrm>
          <a:off x="1165564" y="3332918"/>
          <a:ext cx="1283137" cy="128313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96FA6-060B-4C8E-B7E6-0614C0C133BA}">
      <dsp:nvSpPr>
        <dsp:cNvPr id="0" name=""/>
        <dsp:cNvSpPr/>
      </dsp:nvSpPr>
      <dsp:spPr>
        <a:xfrm>
          <a:off x="655411" y="0"/>
          <a:ext cx="7427991" cy="4893647"/>
        </a:xfrm>
        <a:prstGeom prst="rightArrow">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29467E76-E688-4F5B-BCF9-62149BB6D62B}">
      <dsp:nvSpPr>
        <dsp:cNvPr id="0" name=""/>
        <dsp:cNvSpPr/>
      </dsp:nvSpPr>
      <dsp:spPr>
        <a:xfrm>
          <a:off x="0" y="1468094"/>
          <a:ext cx="2621644" cy="1957458"/>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chemeClr val="tx1"/>
              </a:solidFill>
            </a:rPr>
            <a:t>Image Generation</a:t>
          </a:r>
          <a:endParaRPr lang="en-IN" sz="1400" b="1" kern="1200" dirty="0">
            <a:solidFill>
              <a:schemeClr val="tx1"/>
            </a:solidFill>
          </a:endParaRPr>
        </a:p>
        <a:p>
          <a:pPr marL="114300" lvl="1" indent="-114300" algn="l" defTabSz="622300">
            <a:lnSpc>
              <a:spcPct val="90000"/>
            </a:lnSpc>
            <a:spcBef>
              <a:spcPct val="0"/>
            </a:spcBef>
            <a:spcAft>
              <a:spcPct val="15000"/>
            </a:spcAft>
            <a:buChar char="•"/>
          </a:pPr>
          <a:r>
            <a:rPr lang="en-US" sz="1400" b="0" i="0" kern="1200" dirty="0">
              <a:solidFill>
                <a:schemeClr val="tx1"/>
              </a:solidFill>
            </a:rPr>
            <a:t>Fine-tuning GANs for style-specific image creation, adapting pre-trained models to generate images in particular artistic styles or themes.</a:t>
          </a:r>
          <a:endParaRPr lang="en-IN" sz="1400" kern="1200" dirty="0">
            <a:solidFill>
              <a:schemeClr val="tx1"/>
            </a:solidFill>
          </a:endParaRPr>
        </a:p>
      </dsp:txBody>
      <dsp:txXfrm>
        <a:off x="95555" y="1563649"/>
        <a:ext cx="2430534" cy="1766348"/>
      </dsp:txXfrm>
    </dsp:sp>
    <dsp:sp modelId="{D5D4A671-091A-4604-BFAF-2D0E1501666C}">
      <dsp:nvSpPr>
        <dsp:cNvPr id="0" name=""/>
        <dsp:cNvSpPr/>
      </dsp:nvSpPr>
      <dsp:spPr>
        <a:xfrm>
          <a:off x="3058584" y="1468094"/>
          <a:ext cx="2621644" cy="1957458"/>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chemeClr val="tx1"/>
              </a:solidFill>
            </a:rPr>
            <a:t>Text Generation</a:t>
          </a:r>
          <a:endParaRPr lang="en-IN" sz="1400" b="1" kern="1200" dirty="0">
            <a:solidFill>
              <a:schemeClr val="tx1"/>
            </a:solidFill>
          </a:endParaRPr>
        </a:p>
        <a:p>
          <a:pPr marL="114300" lvl="1" indent="-114300" algn="l" defTabSz="622300">
            <a:lnSpc>
              <a:spcPct val="90000"/>
            </a:lnSpc>
            <a:spcBef>
              <a:spcPct val="0"/>
            </a:spcBef>
            <a:spcAft>
              <a:spcPct val="15000"/>
            </a:spcAft>
            <a:buChar char="•"/>
          </a:pPr>
          <a:r>
            <a:rPr lang="en-US" sz="1400" b="0" i="0" kern="1200" dirty="0">
              <a:solidFill>
                <a:schemeClr val="tx1"/>
              </a:solidFill>
            </a:rPr>
            <a:t>Customizing language models like GPT or BERT for specific tasks such as product descriptions or chatbot responses, including writing in particular tones.</a:t>
          </a:r>
          <a:endParaRPr lang="en-IN" sz="1400" kern="1200" dirty="0">
            <a:solidFill>
              <a:schemeClr val="tx1"/>
            </a:solidFill>
          </a:endParaRPr>
        </a:p>
      </dsp:txBody>
      <dsp:txXfrm>
        <a:off x="3154139" y="1563649"/>
        <a:ext cx="2430534" cy="1766348"/>
      </dsp:txXfrm>
    </dsp:sp>
    <dsp:sp modelId="{AB996E70-2D1B-4E10-BC16-03BE9F0D9B1E}">
      <dsp:nvSpPr>
        <dsp:cNvPr id="0" name=""/>
        <dsp:cNvSpPr/>
      </dsp:nvSpPr>
      <dsp:spPr>
        <a:xfrm>
          <a:off x="6117169" y="1468094"/>
          <a:ext cx="2621644" cy="1957458"/>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solidFill>
                <a:schemeClr val="tx1"/>
              </a:solidFill>
            </a:rPr>
            <a:t>Music and Art Creation</a:t>
          </a:r>
          <a:endParaRPr lang="en-IN" sz="1400" b="1" kern="1200" dirty="0">
            <a:solidFill>
              <a:schemeClr val="tx1"/>
            </a:solidFill>
          </a:endParaRPr>
        </a:p>
        <a:p>
          <a:pPr marL="114300" lvl="1" indent="-114300" algn="l" defTabSz="622300">
            <a:lnSpc>
              <a:spcPct val="90000"/>
            </a:lnSpc>
            <a:spcBef>
              <a:spcPct val="0"/>
            </a:spcBef>
            <a:spcAft>
              <a:spcPct val="15000"/>
            </a:spcAft>
            <a:buChar char="•"/>
          </a:pPr>
          <a:r>
            <a:rPr lang="en-US" sz="1400" b="0" i="0" kern="1200" dirty="0">
              <a:solidFill>
                <a:schemeClr val="tx1"/>
              </a:solidFill>
            </a:rPr>
            <a:t>Adapting generative models to produce outputs in specific musical styles or artistic forms, incorporating stylistic nuances into the generated content.</a:t>
          </a:r>
          <a:endParaRPr lang="en-IN" sz="1400" kern="1200" dirty="0">
            <a:solidFill>
              <a:schemeClr val="tx1"/>
            </a:solidFill>
          </a:endParaRPr>
        </a:p>
      </dsp:txBody>
      <dsp:txXfrm>
        <a:off x="6212724" y="1563649"/>
        <a:ext cx="2430534" cy="1766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F37AA-0603-4AA9-B1EF-36A4AF809E32}">
      <dsp:nvSpPr>
        <dsp:cNvPr id="0" name=""/>
        <dsp:cNvSpPr/>
      </dsp:nvSpPr>
      <dsp:spPr>
        <a:xfrm>
          <a:off x="0" y="1355246"/>
          <a:ext cx="9502726" cy="180699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44F6A-7B53-4447-A0A8-D71457851063}">
      <dsp:nvSpPr>
        <dsp:cNvPr id="0" name=""/>
        <dsp:cNvSpPr/>
      </dsp:nvSpPr>
      <dsp:spPr>
        <a:xfrm>
          <a:off x="4176" y="0"/>
          <a:ext cx="2756161" cy="1806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1" i="0" kern="1200" dirty="0"/>
            <a:t>Generator (G)</a:t>
          </a:r>
        </a:p>
        <a:p>
          <a:pPr marL="0" lvl="0" indent="0" algn="ctr" defTabSz="711200">
            <a:lnSpc>
              <a:spcPct val="90000"/>
            </a:lnSpc>
            <a:spcBef>
              <a:spcPct val="0"/>
            </a:spcBef>
            <a:spcAft>
              <a:spcPct val="35000"/>
            </a:spcAft>
            <a:buNone/>
          </a:pPr>
          <a:r>
            <a:rPr lang="en-US" sz="1600" b="0" i="0" kern="1200" dirty="0"/>
            <a:t>Receives a random noise vector and produces data that might seem like the training set.</a:t>
          </a:r>
          <a:endParaRPr lang="en-IN" sz="1600" kern="1200" dirty="0"/>
        </a:p>
      </dsp:txBody>
      <dsp:txXfrm>
        <a:off x="4176" y="0"/>
        <a:ext cx="2756161" cy="1806995"/>
      </dsp:txXfrm>
    </dsp:sp>
    <dsp:sp modelId="{E002236D-4890-419C-81C3-39831FE6ABF8}">
      <dsp:nvSpPr>
        <dsp:cNvPr id="0" name=""/>
        <dsp:cNvSpPr/>
      </dsp:nvSpPr>
      <dsp:spPr>
        <a:xfrm>
          <a:off x="1156382" y="2032869"/>
          <a:ext cx="451748" cy="4517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755FE3-FC1F-41BF-9328-E1449FE5A019}">
      <dsp:nvSpPr>
        <dsp:cNvPr id="0" name=""/>
        <dsp:cNvSpPr/>
      </dsp:nvSpPr>
      <dsp:spPr>
        <a:xfrm>
          <a:off x="2898145" y="2710492"/>
          <a:ext cx="2756161" cy="1806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b="1" i="0" kern="1200" dirty="0"/>
            <a:t>Discriminator (D)</a:t>
          </a:r>
        </a:p>
        <a:p>
          <a:pPr marL="0" lvl="0" indent="0" algn="ctr" defTabSz="711200">
            <a:lnSpc>
              <a:spcPct val="90000"/>
            </a:lnSpc>
            <a:spcBef>
              <a:spcPct val="0"/>
            </a:spcBef>
            <a:spcAft>
              <a:spcPct val="35000"/>
            </a:spcAft>
            <a:buNone/>
          </a:pPr>
          <a:r>
            <a:rPr lang="en-US" sz="1600" b="0" i="0" kern="1200" dirty="0"/>
            <a:t>Takes a real or generated sample as input and tries to classify it as real or fake.</a:t>
          </a:r>
          <a:endParaRPr lang="en-IN" sz="1600" kern="1200" dirty="0"/>
        </a:p>
      </dsp:txBody>
      <dsp:txXfrm>
        <a:off x="2898145" y="2710492"/>
        <a:ext cx="2756161" cy="1806995"/>
      </dsp:txXfrm>
    </dsp:sp>
    <dsp:sp modelId="{F020861A-DBA9-4531-AC89-EA47915951D3}">
      <dsp:nvSpPr>
        <dsp:cNvPr id="0" name=""/>
        <dsp:cNvSpPr/>
      </dsp:nvSpPr>
      <dsp:spPr>
        <a:xfrm>
          <a:off x="4050352" y="2032869"/>
          <a:ext cx="451748" cy="4517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0568FA-B62A-4E82-809B-601F6CD6B87F}">
      <dsp:nvSpPr>
        <dsp:cNvPr id="0" name=""/>
        <dsp:cNvSpPr/>
      </dsp:nvSpPr>
      <dsp:spPr>
        <a:xfrm>
          <a:off x="5792115" y="0"/>
          <a:ext cx="2756161" cy="1806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1" i="0" kern="1200" dirty="0"/>
            <a:t>Objective</a:t>
          </a:r>
        </a:p>
        <a:p>
          <a:pPr marL="0" lvl="0" indent="0" algn="ctr" defTabSz="711200">
            <a:lnSpc>
              <a:spcPct val="90000"/>
            </a:lnSpc>
            <a:spcBef>
              <a:spcPct val="0"/>
            </a:spcBef>
            <a:spcAft>
              <a:spcPct val="35000"/>
            </a:spcAft>
            <a:buNone/>
          </a:pPr>
          <a:r>
            <a:rPr lang="en-US" sz="1600" b="1" i="0" kern="1200" dirty="0"/>
            <a:t> </a:t>
          </a:r>
          <a:r>
            <a:rPr lang="en-US" sz="1600" b="0" i="0" kern="1200" dirty="0"/>
            <a:t>The generator aims to produce samples indistinguishable from real data, while the discriminator improves at distinguishing real from fake samples.</a:t>
          </a:r>
          <a:endParaRPr lang="en-IN" sz="1600" kern="1200" dirty="0"/>
        </a:p>
      </dsp:txBody>
      <dsp:txXfrm>
        <a:off x="5792115" y="0"/>
        <a:ext cx="2756161" cy="1806995"/>
      </dsp:txXfrm>
    </dsp:sp>
    <dsp:sp modelId="{570DEA1C-D4E9-410C-A832-EEB819828DAE}">
      <dsp:nvSpPr>
        <dsp:cNvPr id="0" name=""/>
        <dsp:cNvSpPr/>
      </dsp:nvSpPr>
      <dsp:spPr>
        <a:xfrm>
          <a:off x="6944322" y="2032869"/>
          <a:ext cx="451748" cy="4517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C5DC9-109C-45BF-8E69-3646FAE16828}">
      <dsp:nvSpPr>
        <dsp:cNvPr id="0" name=""/>
        <dsp:cNvSpPr/>
      </dsp:nvSpPr>
      <dsp:spPr>
        <a:xfrm rot="10800000">
          <a:off x="2048897" y="367"/>
          <a:ext cx="7281168" cy="85967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9094" tIns="60960" rIns="113792" bIns="60960"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Convolutional Layers</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US" sz="1600" b="0" i="0" kern="1200" dirty="0">
              <a:solidFill>
                <a:schemeClr val="tx1"/>
              </a:solidFill>
            </a:rPr>
            <a:t>DCGAN employs convolutional layers, making the process efficient, especially for image generation.</a:t>
          </a:r>
          <a:endParaRPr lang="en-IN" sz="1600" kern="1200" dirty="0">
            <a:solidFill>
              <a:schemeClr val="tx1"/>
            </a:solidFill>
          </a:endParaRPr>
        </a:p>
      </dsp:txBody>
      <dsp:txXfrm rot="10800000">
        <a:off x="2263816" y="367"/>
        <a:ext cx="7066249" cy="859677"/>
      </dsp:txXfrm>
    </dsp:sp>
    <dsp:sp modelId="{8B48B507-209B-4969-85A9-CEFEF51A6A69}">
      <dsp:nvSpPr>
        <dsp:cNvPr id="0" name=""/>
        <dsp:cNvSpPr/>
      </dsp:nvSpPr>
      <dsp:spPr>
        <a:xfrm>
          <a:off x="1619059" y="367"/>
          <a:ext cx="859677" cy="85967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2000" r="-8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58E8D20-73C5-4F71-805C-D3BC974C3F31}">
      <dsp:nvSpPr>
        <dsp:cNvPr id="0" name=""/>
        <dsp:cNvSpPr/>
      </dsp:nvSpPr>
      <dsp:spPr>
        <a:xfrm rot="10800000">
          <a:off x="2048897" y="1104555"/>
          <a:ext cx="7281168" cy="85967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9094" tIns="60960" rIns="113792" bIns="60960"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Spatial Hierarchies</a:t>
          </a:r>
          <a:endParaRPr lang="en-IN" sz="1600" b="1" kern="1200" dirty="0">
            <a:solidFill>
              <a:schemeClr val="tx1"/>
            </a:solidFill>
          </a:endParaRPr>
        </a:p>
        <a:p>
          <a:pPr marL="171450" lvl="1" indent="-171450" algn="l" defTabSz="711200">
            <a:lnSpc>
              <a:spcPct val="90000"/>
            </a:lnSpc>
            <a:spcBef>
              <a:spcPct val="0"/>
            </a:spcBef>
            <a:spcAft>
              <a:spcPct val="15000"/>
            </a:spcAft>
            <a:buChar char="•"/>
          </a:pPr>
          <a:r>
            <a:rPr lang="en-US" sz="1600" b="0" i="0" kern="1200">
              <a:solidFill>
                <a:schemeClr val="tx1"/>
              </a:solidFill>
            </a:rPr>
            <a:t>It converts fully connected layers of generators and discriminators into convolutional layers that can grasp spatial hierarchies.</a:t>
          </a:r>
          <a:endParaRPr lang="en-IN" sz="1600" kern="1200">
            <a:solidFill>
              <a:schemeClr val="tx1"/>
            </a:solidFill>
          </a:endParaRPr>
        </a:p>
      </dsp:txBody>
      <dsp:txXfrm rot="10800000">
        <a:off x="2263816" y="1104555"/>
        <a:ext cx="7066249" cy="859677"/>
      </dsp:txXfrm>
    </dsp:sp>
    <dsp:sp modelId="{8724A3FD-F7E4-4DE8-A9FD-946244796A97}">
      <dsp:nvSpPr>
        <dsp:cNvPr id="0" name=""/>
        <dsp:cNvSpPr/>
      </dsp:nvSpPr>
      <dsp:spPr>
        <a:xfrm>
          <a:off x="1619059" y="1104555"/>
          <a:ext cx="859677" cy="85967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36C7030-7F5C-4DC7-BAD0-72DCEFD814F4}">
      <dsp:nvSpPr>
        <dsp:cNvPr id="0" name=""/>
        <dsp:cNvSpPr/>
      </dsp:nvSpPr>
      <dsp:spPr>
        <a:xfrm rot="10800000">
          <a:off x="2048897" y="2208743"/>
          <a:ext cx="7281168" cy="85967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9094" tIns="60960" rIns="113792" bIns="60960"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Batch Normalization</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US" sz="1600" b="0" i="0" kern="1200">
              <a:solidFill>
                <a:schemeClr val="tx1"/>
              </a:solidFill>
            </a:rPr>
            <a:t>DCGAN uses batch normalization to stabilize training and enhance convergence.</a:t>
          </a:r>
          <a:endParaRPr lang="en-IN" sz="1600" kern="1200">
            <a:solidFill>
              <a:schemeClr val="tx1"/>
            </a:solidFill>
          </a:endParaRPr>
        </a:p>
      </dsp:txBody>
      <dsp:txXfrm rot="10800000">
        <a:off x="2263816" y="2208743"/>
        <a:ext cx="7066249" cy="859677"/>
      </dsp:txXfrm>
    </dsp:sp>
    <dsp:sp modelId="{16235884-0C2D-4B1C-9A54-8D20C9B8628C}">
      <dsp:nvSpPr>
        <dsp:cNvPr id="0" name=""/>
        <dsp:cNvSpPr/>
      </dsp:nvSpPr>
      <dsp:spPr>
        <a:xfrm>
          <a:off x="1619059" y="2208743"/>
          <a:ext cx="859677" cy="85967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7771247-F748-49C0-81A8-021B8E72AEF8}">
      <dsp:nvSpPr>
        <dsp:cNvPr id="0" name=""/>
        <dsp:cNvSpPr/>
      </dsp:nvSpPr>
      <dsp:spPr>
        <a:xfrm rot="10800000">
          <a:off x="2048897" y="3312930"/>
          <a:ext cx="7281168" cy="85967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9094" tIns="60960" rIns="113792" bIns="60960"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Applications</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US" sz="1600" b="0" i="0" kern="1200" dirty="0">
              <a:solidFill>
                <a:schemeClr val="tx1"/>
              </a:solidFill>
            </a:rPr>
            <a:t>DCGAN is primarily used in image generation, super-resolution, and style transfer applications.</a:t>
          </a:r>
          <a:endParaRPr lang="en-IN" sz="1600" kern="1200" dirty="0">
            <a:solidFill>
              <a:schemeClr val="tx1"/>
            </a:solidFill>
          </a:endParaRPr>
        </a:p>
      </dsp:txBody>
      <dsp:txXfrm rot="10800000">
        <a:off x="2263816" y="3312930"/>
        <a:ext cx="7066249" cy="859677"/>
      </dsp:txXfrm>
    </dsp:sp>
    <dsp:sp modelId="{07280536-0192-40FA-BD23-C47C667D3735}">
      <dsp:nvSpPr>
        <dsp:cNvPr id="0" name=""/>
        <dsp:cNvSpPr/>
      </dsp:nvSpPr>
      <dsp:spPr>
        <a:xfrm>
          <a:off x="1619059" y="3312930"/>
          <a:ext cx="859677" cy="85967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398FA-7E22-44A1-B555-42265CDC905E}">
      <dsp:nvSpPr>
        <dsp:cNvPr id="0" name=""/>
        <dsp:cNvSpPr/>
      </dsp:nvSpPr>
      <dsp:spPr>
        <a:xfrm>
          <a:off x="815937" y="0"/>
          <a:ext cx="7652802" cy="398115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770B4E-ECC9-4C2A-8101-8EB08376CDDA}">
      <dsp:nvSpPr>
        <dsp:cNvPr id="0" name=""/>
        <dsp:cNvSpPr/>
      </dsp:nvSpPr>
      <dsp:spPr>
        <a:xfrm>
          <a:off x="2070089" y="2960388"/>
          <a:ext cx="176014" cy="1465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BE06BB-5D93-499D-8C94-FC50FE78B65F}">
      <dsp:nvSpPr>
        <dsp:cNvPr id="0" name=""/>
        <dsp:cNvSpPr/>
      </dsp:nvSpPr>
      <dsp:spPr>
        <a:xfrm>
          <a:off x="2048404" y="3033641"/>
          <a:ext cx="1308629" cy="947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631" tIns="0" rIns="0" bIns="0" numCol="1" spcCol="1270" anchor="t" anchorCtr="0">
          <a:noAutofit/>
        </a:bodyPr>
        <a:lstStyle/>
        <a:p>
          <a:pPr marL="0" lvl="0" indent="0" algn="l" defTabSz="933450">
            <a:lnSpc>
              <a:spcPct val="90000"/>
            </a:lnSpc>
            <a:spcBef>
              <a:spcPct val="0"/>
            </a:spcBef>
            <a:spcAft>
              <a:spcPct val="35000"/>
            </a:spcAft>
            <a:buNone/>
          </a:pPr>
          <a:endParaRPr lang="en-IN" sz="2100" kern="1200"/>
        </a:p>
      </dsp:txBody>
      <dsp:txXfrm>
        <a:off x="2048404" y="3033641"/>
        <a:ext cx="1308629" cy="947515"/>
      </dsp:txXfrm>
    </dsp:sp>
    <dsp:sp modelId="{AC765E53-2756-4E33-B0D4-56E0061AD821}">
      <dsp:nvSpPr>
        <dsp:cNvPr id="0" name=""/>
        <dsp:cNvSpPr/>
      </dsp:nvSpPr>
      <dsp:spPr>
        <a:xfrm>
          <a:off x="3094285" y="2034371"/>
          <a:ext cx="306112" cy="2547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1C874E-3FF7-4FB2-9249-B119BFE25EC8}">
      <dsp:nvSpPr>
        <dsp:cNvPr id="0" name=""/>
        <dsp:cNvSpPr/>
      </dsp:nvSpPr>
      <dsp:spPr>
        <a:xfrm>
          <a:off x="3112631" y="2161768"/>
          <a:ext cx="1607088" cy="1819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010" tIns="0" rIns="0" bIns="0" numCol="1" spcCol="1270" anchor="t" anchorCtr="0">
          <a:noAutofit/>
        </a:bodyPr>
        <a:lstStyle/>
        <a:p>
          <a:pPr marL="0" lvl="0" indent="0" algn="l" defTabSz="933450">
            <a:lnSpc>
              <a:spcPct val="90000"/>
            </a:lnSpc>
            <a:spcBef>
              <a:spcPct val="0"/>
            </a:spcBef>
            <a:spcAft>
              <a:spcPct val="35000"/>
            </a:spcAft>
            <a:buNone/>
          </a:pPr>
          <a:r>
            <a:rPr lang="en-US" sz="2100" b="0" i="0" kern="1200"/>
            <a:t>Identify</a:t>
          </a:r>
          <a:endParaRPr lang="en-IN" sz="2100" kern="1200"/>
        </a:p>
        <a:p>
          <a:pPr marL="171450" lvl="1" indent="-171450" algn="l" defTabSz="711200">
            <a:lnSpc>
              <a:spcPct val="90000"/>
            </a:lnSpc>
            <a:spcBef>
              <a:spcPct val="0"/>
            </a:spcBef>
            <a:spcAft>
              <a:spcPct val="15000"/>
            </a:spcAft>
            <a:buChar char="•"/>
          </a:pPr>
          <a:r>
            <a:rPr lang="en-US" sz="1600" b="0" i="0" kern="1200" dirty="0"/>
            <a:t>Recognize signs of vanishing gradients in training progress.</a:t>
          </a:r>
          <a:endParaRPr lang="en-IN" sz="1600" kern="1200" dirty="0"/>
        </a:p>
      </dsp:txBody>
      <dsp:txXfrm>
        <a:off x="3112631" y="2161768"/>
        <a:ext cx="1607088" cy="1819388"/>
      </dsp:txXfrm>
    </dsp:sp>
    <dsp:sp modelId="{EF63EF9D-F980-4FDC-9FD9-CC845F975328}">
      <dsp:nvSpPr>
        <dsp:cNvPr id="0" name=""/>
        <dsp:cNvSpPr/>
      </dsp:nvSpPr>
      <dsp:spPr>
        <a:xfrm>
          <a:off x="4407690" y="1352000"/>
          <a:ext cx="405598" cy="3376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BB82D5-C1D3-439C-9F0C-D52513C7ABD2}">
      <dsp:nvSpPr>
        <dsp:cNvPr id="0" name=""/>
        <dsp:cNvSpPr/>
      </dsp:nvSpPr>
      <dsp:spPr>
        <a:xfrm>
          <a:off x="4475779" y="1520801"/>
          <a:ext cx="1607088" cy="2460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888" tIns="0" rIns="0" bIns="0" numCol="1" spcCol="1270" anchor="t" anchorCtr="0">
          <a:noAutofit/>
        </a:bodyPr>
        <a:lstStyle/>
        <a:p>
          <a:pPr marL="0" lvl="0" indent="0" algn="l" defTabSz="889000">
            <a:lnSpc>
              <a:spcPct val="90000"/>
            </a:lnSpc>
            <a:spcBef>
              <a:spcPct val="0"/>
            </a:spcBef>
            <a:spcAft>
              <a:spcPct val="35000"/>
            </a:spcAft>
            <a:buNone/>
          </a:pPr>
          <a:r>
            <a:rPr lang="en-US" sz="2000" b="0" i="0" kern="1200"/>
            <a:t>Implement</a:t>
          </a:r>
          <a:endParaRPr lang="en-IN" sz="2000" kern="1200"/>
        </a:p>
        <a:p>
          <a:pPr marL="171450" lvl="1" indent="-171450" algn="l" defTabSz="711200">
            <a:lnSpc>
              <a:spcPct val="90000"/>
            </a:lnSpc>
            <a:spcBef>
              <a:spcPct val="0"/>
            </a:spcBef>
            <a:spcAft>
              <a:spcPct val="15000"/>
            </a:spcAft>
            <a:buChar char="•"/>
          </a:pPr>
          <a:r>
            <a:rPr lang="en-US" sz="1600" b="0" i="0" kern="1200" dirty="0"/>
            <a:t>Apply Wasserstein Loss to replace common cross-entropy loss.</a:t>
          </a:r>
          <a:endParaRPr lang="en-IN" sz="1600" kern="1200" dirty="0"/>
        </a:p>
      </dsp:txBody>
      <dsp:txXfrm>
        <a:off x="4475779" y="1520801"/>
        <a:ext cx="1607088" cy="2460355"/>
      </dsp:txXfrm>
    </dsp:sp>
    <dsp:sp modelId="{E5ED2447-1EDE-472E-8610-125F6A0F4DC7}">
      <dsp:nvSpPr>
        <dsp:cNvPr id="0" name=""/>
        <dsp:cNvSpPr/>
      </dsp:nvSpPr>
      <dsp:spPr>
        <a:xfrm>
          <a:off x="5835730" y="900537"/>
          <a:ext cx="543349" cy="4522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C54171-AD77-40CA-9FFB-034C0D2A3CA8}">
      <dsp:nvSpPr>
        <dsp:cNvPr id="0" name=""/>
        <dsp:cNvSpPr/>
      </dsp:nvSpPr>
      <dsp:spPr>
        <a:xfrm>
          <a:off x="5972694" y="1126667"/>
          <a:ext cx="1607088" cy="2854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643" tIns="0" rIns="0" bIns="0" numCol="1" spcCol="1270" anchor="t" anchorCtr="0">
          <a:noAutofit/>
        </a:bodyPr>
        <a:lstStyle/>
        <a:p>
          <a:pPr marL="0" lvl="0" indent="0" algn="l" defTabSz="844550">
            <a:lnSpc>
              <a:spcPct val="90000"/>
            </a:lnSpc>
            <a:spcBef>
              <a:spcPct val="0"/>
            </a:spcBef>
            <a:spcAft>
              <a:spcPct val="35000"/>
            </a:spcAft>
            <a:buNone/>
          </a:pPr>
          <a:r>
            <a:rPr lang="en-US" sz="1900" b="0" i="0" kern="1200" dirty="0"/>
            <a:t>Monitor</a:t>
          </a:r>
          <a:endParaRPr lang="en-IN" sz="1900" kern="1200" dirty="0"/>
        </a:p>
        <a:p>
          <a:pPr marL="114300" lvl="1" indent="-114300" algn="l" defTabSz="666750">
            <a:lnSpc>
              <a:spcPct val="90000"/>
            </a:lnSpc>
            <a:spcBef>
              <a:spcPct val="0"/>
            </a:spcBef>
            <a:spcAft>
              <a:spcPct val="15000"/>
            </a:spcAft>
            <a:buChar char="•"/>
          </a:pPr>
          <a:r>
            <a:rPr lang="en-US" sz="1500" b="0" i="0" kern="1200" dirty="0"/>
            <a:t>Continuously track gradient flow during training.</a:t>
          </a:r>
          <a:endParaRPr lang="en-IN" sz="1500" kern="1200" dirty="0"/>
        </a:p>
      </dsp:txBody>
      <dsp:txXfrm>
        <a:off x="5972694" y="1126667"/>
        <a:ext cx="1607088" cy="28544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4E84D-5040-4167-8339-43F21FE13440}">
      <dsp:nvSpPr>
        <dsp:cNvPr id="0" name=""/>
        <dsp:cNvSpPr/>
      </dsp:nvSpPr>
      <dsp:spPr>
        <a:xfrm rot="5400000">
          <a:off x="5301745" y="-2200588"/>
          <a:ext cx="751662" cy="534360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Sample random points in latent space to create new data samples.</a:t>
          </a:r>
          <a:endParaRPr lang="en-IN" sz="1800" kern="1200" dirty="0">
            <a:solidFill>
              <a:schemeClr val="tx1"/>
            </a:solidFill>
          </a:endParaRPr>
        </a:p>
      </dsp:txBody>
      <dsp:txXfrm rot="-5400000">
        <a:off x="3005776" y="132074"/>
        <a:ext cx="5306908" cy="678276"/>
      </dsp:txXfrm>
    </dsp:sp>
    <dsp:sp modelId="{B60098C9-182C-40F4-90EC-9D278AE5FCF1}">
      <dsp:nvSpPr>
        <dsp:cNvPr id="0" name=""/>
        <dsp:cNvSpPr/>
      </dsp:nvSpPr>
      <dsp:spPr>
        <a:xfrm>
          <a:off x="0" y="1423"/>
          <a:ext cx="3005776" cy="9395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rPr>
            <a:t>Data Generation</a:t>
          </a:r>
          <a:endParaRPr lang="en-IN" sz="1800" kern="1200">
            <a:solidFill>
              <a:schemeClr val="tx1"/>
            </a:solidFill>
          </a:endParaRPr>
        </a:p>
      </dsp:txBody>
      <dsp:txXfrm>
        <a:off x="45866" y="47289"/>
        <a:ext cx="2914044" cy="847846"/>
      </dsp:txXfrm>
    </dsp:sp>
    <dsp:sp modelId="{A6B94338-4532-4D61-8FE6-7CCD7BEE650B}">
      <dsp:nvSpPr>
        <dsp:cNvPr id="0" name=""/>
        <dsp:cNvSpPr/>
      </dsp:nvSpPr>
      <dsp:spPr>
        <a:xfrm rot="5400000">
          <a:off x="5301745" y="-1214030"/>
          <a:ext cx="751662" cy="534360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solidFill>
                <a:schemeClr val="tx1"/>
              </a:solidFill>
            </a:rPr>
            <a:t>Select intermediate points for smooth transformations between samples.</a:t>
          </a:r>
          <a:endParaRPr lang="en-IN" sz="1800" kern="1200">
            <a:solidFill>
              <a:schemeClr val="tx1"/>
            </a:solidFill>
          </a:endParaRPr>
        </a:p>
      </dsp:txBody>
      <dsp:txXfrm rot="-5400000">
        <a:off x="3005776" y="1118632"/>
        <a:ext cx="5306908" cy="678276"/>
      </dsp:txXfrm>
    </dsp:sp>
    <dsp:sp modelId="{FCE65B91-EABB-4F13-ADF8-19B9047A55D9}">
      <dsp:nvSpPr>
        <dsp:cNvPr id="0" name=""/>
        <dsp:cNvSpPr/>
      </dsp:nvSpPr>
      <dsp:spPr>
        <a:xfrm>
          <a:off x="0" y="987981"/>
          <a:ext cx="3005776" cy="9395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rPr>
            <a:t>Interpolation</a:t>
          </a:r>
          <a:endParaRPr lang="en-IN" sz="1800" kern="1200">
            <a:solidFill>
              <a:schemeClr val="tx1"/>
            </a:solidFill>
          </a:endParaRPr>
        </a:p>
      </dsp:txBody>
      <dsp:txXfrm>
        <a:off x="45866" y="1033847"/>
        <a:ext cx="2914044" cy="847846"/>
      </dsp:txXfrm>
    </dsp:sp>
    <dsp:sp modelId="{4C29F373-2A5E-4306-887A-2BFCD8C61F49}">
      <dsp:nvSpPr>
        <dsp:cNvPr id="0" name=""/>
        <dsp:cNvSpPr/>
      </dsp:nvSpPr>
      <dsp:spPr>
        <a:xfrm rot="5400000">
          <a:off x="5301745" y="-227472"/>
          <a:ext cx="751662" cy="534360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Identify unusual data by checking fit within latent space distribution.</a:t>
          </a:r>
          <a:endParaRPr lang="en-IN" sz="1800" kern="1200" dirty="0">
            <a:solidFill>
              <a:schemeClr val="tx1"/>
            </a:solidFill>
          </a:endParaRPr>
        </a:p>
      </dsp:txBody>
      <dsp:txXfrm rot="-5400000">
        <a:off x="3005776" y="2105190"/>
        <a:ext cx="5306908" cy="678276"/>
      </dsp:txXfrm>
    </dsp:sp>
    <dsp:sp modelId="{84419A41-A9C6-4D0E-B72F-15C922762F17}">
      <dsp:nvSpPr>
        <dsp:cNvPr id="0" name=""/>
        <dsp:cNvSpPr/>
      </dsp:nvSpPr>
      <dsp:spPr>
        <a:xfrm>
          <a:off x="0" y="1974538"/>
          <a:ext cx="3005776" cy="9395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rPr>
            <a:t>Anomaly Detection</a:t>
          </a:r>
          <a:endParaRPr lang="en-IN" sz="1800" kern="1200">
            <a:solidFill>
              <a:schemeClr val="tx1"/>
            </a:solidFill>
          </a:endParaRPr>
        </a:p>
      </dsp:txBody>
      <dsp:txXfrm>
        <a:off x="45866" y="2020404"/>
        <a:ext cx="2914044" cy="8478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F297E-76B5-4727-95E4-950487C2E976}">
      <dsp:nvSpPr>
        <dsp:cNvPr id="0" name=""/>
        <dsp:cNvSpPr/>
      </dsp:nvSpPr>
      <dsp:spPr>
        <a:xfrm>
          <a:off x="0" y="0"/>
          <a:ext cx="11032761" cy="4821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dirty="0"/>
            <a:t>Popular Frameworks and Libraries</a:t>
          </a:r>
          <a:endParaRPr lang="en-IN" sz="2500" kern="1200" dirty="0"/>
        </a:p>
      </dsp:txBody>
      <dsp:txXfrm>
        <a:off x="0" y="0"/>
        <a:ext cx="11032761" cy="1446363"/>
      </dsp:txXfrm>
    </dsp:sp>
    <dsp:sp modelId="{08FD8B4A-7903-4DAE-B8CF-E1AF052F1336}">
      <dsp:nvSpPr>
        <dsp:cNvPr id="0" name=""/>
        <dsp:cNvSpPr/>
      </dsp:nvSpPr>
      <dsp:spPr>
        <a:xfrm>
          <a:off x="219684" y="1447363"/>
          <a:ext cx="10593392" cy="10386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TensorFlow: Google's TensorFlow is scalable with good support for production environments. It offers broad tools for deep learning and specific libraries for generative models like GANs and VAEs.</a:t>
          </a:r>
          <a:endParaRPr lang="en-IN" sz="1600" kern="1200" dirty="0">
            <a:solidFill>
              <a:schemeClr val="tx1"/>
            </a:solidFill>
          </a:endParaRPr>
        </a:p>
      </dsp:txBody>
      <dsp:txXfrm>
        <a:off x="250104" y="1477783"/>
        <a:ext cx="10532552" cy="977762"/>
      </dsp:txXfrm>
    </dsp:sp>
    <dsp:sp modelId="{19A2CDBD-DEC2-49E7-A9A8-333E89056E20}">
      <dsp:nvSpPr>
        <dsp:cNvPr id="0" name=""/>
        <dsp:cNvSpPr/>
      </dsp:nvSpPr>
      <dsp:spPr>
        <a:xfrm>
          <a:off x="219684" y="2493955"/>
          <a:ext cx="10593392" cy="10386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err="1">
              <a:solidFill>
                <a:schemeClr val="tx1"/>
              </a:solidFill>
            </a:rPr>
            <a:t>PyTorch</a:t>
          </a:r>
          <a:r>
            <a:rPr lang="en-US" sz="1600" b="0" i="0" kern="1200" dirty="0">
              <a:solidFill>
                <a:schemeClr val="tx1"/>
              </a:solidFill>
            </a:rPr>
            <a:t>: Facebook's </a:t>
          </a:r>
          <a:r>
            <a:rPr lang="en-US" sz="1600" b="0" i="0" kern="1200" dirty="0" err="1">
              <a:solidFill>
                <a:schemeClr val="tx1"/>
              </a:solidFill>
            </a:rPr>
            <a:t>PyTorch</a:t>
          </a:r>
          <a:r>
            <a:rPr lang="en-US" sz="1600" b="0" i="0" kern="1200" dirty="0">
              <a:solidFill>
                <a:schemeClr val="tx1"/>
              </a:solidFill>
            </a:rPr>
            <a:t> is favored in research for its flexibility and intuitive design, especially for custom model architectures.</a:t>
          </a:r>
          <a:endParaRPr lang="en-IN" sz="1600" kern="1200" dirty="0">
            <a:solidFill>
              <a:schemeClr val="tx1"/>
            </a:solidFill>
          </a:endParaRPr>
        </a:p>
      </dsp:txBody>
      <dsp:txXfrm>
        <a:off x="250104" y="2524375"/>
        <a:ext cx="10532552" cy="977762"/>
      </dsp:txXfrm>
    </dsp:sp>
    <dsp:sp modelId="{C9F59B86-6A6F-4E1E-BA3D-3CFF09611406}">
      <dsp:nvSpPr>
        <dsp:cNvPr id="0" name=""/>
        <dsp:cNvSpPr/>
      </dsp:nvSpPr>
      <dsp:spPr>
        <a:xfrm>
          <a:off x="219684" y="3540547"/>
          <a:ext cx="10593392" cy="10386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Hugging Face: Hugging Face Transformers focuses on natural language generation, providing ready-to-use, powerful pre-trained models for text-related tasks. Diffusers, also by Hugging Face, specializes in diffusion models for image and text generation.</a:t>
          </a:r>
          <a:endParaRPr lang="en-IN" sz="1600" kern="1200" dirty="0">
            <a:solidFill>
              <a:schemeClr val="tx1"/>
            </a:solidFill>
          </a:endParaRPr>
        </a:p>
      </dsp:txBody>
      <dsp:txXfrm>
        <a:off x="250104" y="3570967"/>
        <a:ext cx="10532552" cy="9777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25810-31D7-423E-B792-6C7B2726C378}">
      <dsp:nvSpPr>
        <dsp:cNvPr id="0" name=""/>
        <dsp:cNvSpPr/>
      </dsp:nvSpPr>
      <dsp:spPr>
        <a:xfrm rot="5400000">
          <a:off x="4302295" y="-1575698"/>
          <a:ext cx="1146352" cy="458867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chemeClr val="tx1"/>
              </a:solidFill>
            </a:rPr>
            <a:t>A library specifically designed for Generative Adversarial Networks (GANs), offering implemented loss functions, metrics, and model templates.</a:t>
          </a:r>
          <a:endParaRPr lang="en-IN" sz="1600" kern="1200" dirty="0">
            <a:solidFill>
              <a:schemeClr val="tx1"/>
            </a:solidFill>
          </a:endParaRPr>
        </a:p>
      </dsp:txBody>
      <dsp:txXfrm rot="-5400000">
        <a:off x="2581132" y="201425"/>
        <a:ext cx="4532719" cy="1034432"/>
      </dsp:txXfrm>
    </dsp:sp>
    <dsp:sp modelId="{BA098096-02A0-42A0-8A6F-F7D5405081C5}">
      <dsp:nvSpPr>
        <dsp:cNvPr id="0" name=""/>
        <dsp:cNvSpPr/>
      </dsp:nvSpPr>
      <dsp:spPr>
        <a:xfrm>
          <a:off x="0" y="2171"/>
          <a:ext cx="2581131" cy="1432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rPr>
            <a:t>TensorFlow GAN (TF-GAN)</a:t>
          </a:r>
          <a:endParaRPr lang="en-IN" sz="1600" kern="1200">
            <a:solidFill>
              <a:schemeClr val="tx1"/>
            </a:solidFill>
          </a:endParaRPr>
        </a:p>
      </dsp:txBody>
      <dsp:txXfrm>
        <a:off x="69950" y="72121"/>
        <a:ext cx="2441231" cy="1293040"/>
      </dsp:txXfrm>
    </dsp:sp>
    <dsp:sp modelId="{DE6F4FAE-C316-45B2-8914-B14E8E7D8070}">
      <dsp:nvSpPr>
        <dsp:cNvPr id="0" name=""/>
        <dsp:cNvSpPr/>
      </dsp:nvSpPr>
      <dsp:spPr>
        <a:xfrm rot="5400000">
          <a:off x="4302295" y="-71110"/>
          <a:ext cx="1146352" cy="458867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a:solidFill>
                <a:schemeClr val="tx1"/>
              </a:solidFill>
            </a:rPr>
            <a:t>A rich library for probabilistic models, including Variational Autoencoders (VAEs), supporting distributions and reparameterization tricks for latent space sampling and inference.</a:t>
          </a:r>
          <a:endParaRPr lang="en-IN" sz="1600" kern="1200">
            <a:solidFill>
              <a:schemeClr val="tx1"/>
            </a:solidFill>
          </a:endParaRPr>
        </a:p>
      </dsp:txBody>
      <dsp:txXfrm rot="-5400000">
        <a:off x="2581132" y="1706013"/>
        <a:ext cx="4532719" cy="1034432"/>
      </dsp:txXfrm>
    </dsp:sp>
    <dsp:sp modelId="{6C4277BE-3BF5-4A77-863F-620909FEECFA}">
      <dsp:nvSpPr>
        <dsp:cNvPr id="0" name=""/>
        <dsp:cNvSpPr/>
      </dsp:nvSpPr>
      <dsp:spPr>
        <a:xfrm>
          <a:off x="0" y="1506758"/>
          <a:ext cx="2581131" cy="1432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TensorFlow Probability (TFP)</a:t>
          </a:r>
          <a:endParaRPr lang="en-IN" sz="1600" kern="1200" dirty="0">
            <a:solidFill>
              <a:schemeClr val="tx1"/>
            </a:solidFill>
          </a:endParaRPr>
        </a:p>
      </dsp:txBody>
      <dsp:txXfrm>
        <a:off x="69950" y="1576708"/>
        <a:ext cx="2441231" cy="1293040"/>
      </dsp:txXfrm>
    </dsp:sp>
    <dsp:sp modelId="{277EDDAB-F594-42F8-AA4F-DE278464DC68}">
      <dsp:nvSpPr>
        <dsp:cNvPr id="0" name=""/>
        <dsp:cNvSpPr/>
      </dsp:nvSpPr>
      <dsp:spPr>
        <a:xfrm rot="5400000">
          <a:off x="4302295" y="1433477"/>
          <a:ext cx="1146352" cy="458867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chemeClr val="tx1"/>
              </a:solidFill>
            </a:rPr>
            <a:t>Originally built for </a:t>
          </a:r>
          <a:r>
            <a:rPr lang="en-US" sz="1600" b="0" i="0" kern="1200" dirty="0" err="1">
              <a:solidFill>
                <a:schemeClr val="tx1"/>
              </a:solidFill>
            </a:rPr>
            <a:t>PyTorch</a:t>
          </a:r>
          <a:r>
            <a:rPr lang="en-US" sz="1600" b="0" i="0" kern="1200" dirty="0">
              <a:solidFill>
                <a:schemeClr val="tx1"/>
              </a:solidFill>
            </a:rPr>
            <a:t> but now usable with TensorFlow, this API allows investigation of diffusion models for image and text generation tasks.</a:t>
          </a:r>
          <a:endParaRPr lang="en-IN" sz="1600" kern="1200" dirty="0">
            <a:solidFill>
              <a:schemeClr val="tx1"/>
            </a:solidFill>
          </a:endParaRPr>
        </a:p>
      </dsp:txBody>
      <dsp:txXfrm rot="-5400000">
        <a:off x="2581132" y="3210600"/>
        <a:ext cx="4532719" cy="1034432"/>
      </dsp:txXfrm>
    </dsp:sp>
    <dsp:sp modelId="{FDB5284D-70F5-4838-B803-0FF6FFF408D6}">
      <dsp:nvSpPr>
        <dsp:cNvPr id="0" name=""/>
        <dsp:cNvSpPr/>
      </dsp:nvSpPr>
      <dsp:spPr>
        <a:xfrm>
          <a:off x="0" y="3011346"/>
          <a:ext cx="2581131" cy="1432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rPr>
            <a:t>Hugging Face Diffusers API</a:t>
          </a:r>
          <a:endParaRPr lang="en-IN" sz="1600" kern="1200">
            <a:solidFill>
              <a:schemeClr val="tx1"/>
            </a:solidFill>
          </a:endParaRPr>
        </a:p>
      </dsp:txBody>
      <dsp:txXfrm>
        <a:off x="69950" y="3081296"/>
        <a:ext cx="2441231" cy="1293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CFAE9-376D-4DBB-880E-0BDBA49CDECD}">
      <dsp:nvSpPr>
        <dsp:cNvPr id="0" name=""/>
        <dsp:cNvSpPr/>
      </dsp:nvSpPr>
      <dsp:spPr>
        <a:xfrm>
          <a:off x="0" y="0"/>
          <a:ext cx="10752718"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14C5BBC-443D-4711-92C6-AF9CABEAB63C}">
      <dsp:nvSpPr>
        <dsp:cNvPr id="0" name=""/>
        <dsp:cNvSpPr/>
      </dsp:nvSpPr>
      <dsp:spPr>
        <a:xfrm>
          <a:off x="0" y="0"/>
          <a:ext cx="2150543" cy="125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Efficiency</a:t>
          </a:r>
          <a:endParaRPr lang="en-IN" sz="1600" kern="1200"/>
        </a:p>
      </dsp:txBody>
      <dsp:txXfrm>
        <a:off x="0" y="0"/>
        <a:ext cx="2150543" cy="1254425"/>
      </dsp:txXfrm>
    </dsp:sp>
    <dsp:sp modelId="{ED2FF67F-6F02-45FB-896C-97530465CB62}">
      <dsp:nvSpPr>
        <dsp:cNvPr id="0" name=""/>
        <dsp:cNvSpPr/>
      </dsp:nvSpPr>
      <dsp:spPr>
        <a:xfrm>
          <a:off x="2311834" y="56963"/>
          <a:ext cx="8440883" cy="1139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t>Pre-built components and optimized algorithms significantly reduce development time and computational resources required for generative AI projects.</a:t>
          </a:r>
          <a:endParaRPr lang="en-IN" sz="1600" kern="1200" dirty="0"/>
        </a:p>
      </dsp:txBody>
      <dsp:txXfrm>
        <a:off x="2311834" y="56963"/>
        <a:ext cx="8440883" cy="1139273"/>
      </dsp:txXfrm>
    </dsp:sp>
    <dsp:sp modelId="{74410F8F-1937-4DA9-A622-B66418EAEFBB}">
      <dsp:nvSpPr>
        <dsp:cNvPr id="0" name=""/>
        <dsp:cNvSpPr/>
      </dsp:nvSpPr>
      <dsp:spPr>
        <a:xfrm>
          <a:off x="2150543" y="1196236"/>
          <a:ext cx="860217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39A22C25-231F-4C6B-9216-FA5674799742}">
      <dsp:nvSpPr>
        <dsp:cNvPr id="0" name=""/>
        <dsp:cNvSpPr/>
      </dsp:nvSpPr>
      <dsp:spPr>
        <a:xfrm>
          <a:off x="0" y="1254425"/>
          <a:ext cx="10752718"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A195E0A-1D39-4F35-AC85-0CC403804035}">
      <dsp:nvSpPr>
        <dsp:cNvPr id="0" name=""/>
        <dsp:cNvSpPr/>
      </dsp:nvSpPr>
      <dsp:spPr>
        <a:xfrm>
          <a:off x="0" y="1254425"/>
          <a:ext cx="2150543" cy="125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Flexibility</a:t>
          </a:r>
          <a:endParaRPr lang="en-IN" sz="1600" kern="1200"/>
        </a:p>
      </dsp:txBody>
      <dsp:txXfrm>
        <a:off x="0" y="1254425"/>
        <a:ext cx="2150543" cy="1254425"/>
      </dsp:txXfrm>
    </dsp:sp>
    <dsp:sp modelId="{67CF0C7E-C405-464F-BF76-56E48AFD27E8}">
      <dsp:nvSpPr>
        <dsp:cNvPr id="0" name=""/>
        <dsp:cNvSpPr/>
      </dsp:nvSpPr>
      <dsp:spPr>
        <a:xfrm>
          <a:off x="2311834" y="1311389"/>
          <a:ext cx="8440883" cy="1139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Modular design of these tools allows for easy customization and experimentation with different model architectures and hyperparameters.</a:t>
          </a:r>
          <a:endParaRPr lang="en-IN" sz="1600" kern="1200"/>
        </a:p>
      </dsp:txBody>
      <dsp:txXfrm>
        <a:off x="2311834" y="1311389"/>
        <a:ext cx="8440883" cy="1139273"/>
      </dsp:txXfrm>
    </dsp:sp>
    <dsp:sp modelId="{27CD47F9-981B-40FA-B0CF-F895BB402B37}">
      <dsp:nvSpPr>
        <dsp:cNvPr id="0" name=""/>
        <dsp:cNvSpPr/>
      </dsp:nvSpPr>
      <dsp:spPr>
        <a:xfrm>
          <a:off x="2150543" y="2450662"/>
          <a:ext cx="860217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09AA45C6-06AF-40B3-902D-9F83CC23A48A}">
      <dsp:nvSpPr>
        <dsp:cNvPr id="0" name=""/>
        <dsp:cNvSpPr/>
      </dsp:nvSpPr>
      <dsp:spPr>
        <a:xfrm>
          <a:off x="0" y="2508850"/>
          <a:ext cx="10752718"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28DC3D2-8B58-4F46-BE56-20EC50F86D68}">
      <dsp:nvSpPr>
        <dsp:cNvPr id="0" name=""/>
        <dsp:cNvSpPr/>
      </dsp:nvSpPr>
      <dsp:spPr>
        <a:xfrm>
          <a:off x="0" y="2508851"/>
          <a:ext cx="2150543" cy="125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Community Support</a:t>
          </a:r>
          <a:endParaRPr lang="en-IN" sz="1600" kern="1200"/>
        </a:p>
      </dsp:txBody>
      <dsp:txXfrm>
        <a:off x="0" y="2508851"/>
        <a:ext cx="2150543" cy="1254425"/>
      </dsp:txXfrm>
    </dsp:sp>
    <dsp:sp modelId="{06FB341B-7C1B-4459-BE0D-2E0C2B74FAA4}">
      <dsp:nvSpPr>
        <dsp:cNvPr id="0" name=""/>
        <dsp:cNvSpPr/>
      </dsp:nvSpPr>
      <dsp:spPr>
        <a:xfrm>
          <a:off x="2311834" y="2565814"/>
          <a:ext cx="8440883" cy="1139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Large and active communities around these frameworks provide extensive documentation, tutorials, and troubleshooting support for developers.</a:t>
          </a:r>
          <a:endParaRPr lang="en-IN" sz="1600" kern="1200"/>
        </a:p>
      </dsp:txBody>
      <dsp:txXfrm>
        <a:off x="2311834" y="2565814"/>
        <a:ext cx="8440883" cy="1139273"/>
      </dsp:txXfrm>
    </dsp:sp>
    <dsp:sp modelId="{EB22C7F3-A0BF-4114-AB12-E2442CE274B0}">
      <dsp:nvSpPr>
        <dsp:cNvPr id="0" name=""/>
        <dsp:cNvSpPr/>
      </dsp:nvSpPr>
      <dsp:spPr>
        <a:xfrm>
          <a:off x="2150543" y="3705087"/>
          <a:ext cx="860217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585ADE9-B70B-4C90-AFA0-F726D51A432C}">
      <dsp:nvSpPr>
        <dsp:cNvPr id="0" name=""/>
        <dsp:cNvSpPr/>
      </dsp:nvSpPr>
      <dsp:spPr>
        <a:xfrm>
          <a:off x="0" y="3763276"/>
          <a:ext cx="10752718"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E431B3A-25AE-429F-A603-CED0FB393ACE}">
      <dsp:nvSpPr>
        <dsp:cNvPr id="0" name=""/>
        <dsp:cNvSpPr/>
      </dsp:nvSpPr>
      <dsp:spPr>
        <a:xfrm>
          <a:off x="0" y="3763276"/>
          <a:ext cx="2150543" cy="125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Scalability</a:t>
          </a:r>
          <a:endParaRPr lang="en-IN" sz="1600" kern="1200"/>
        </a:p>
      </dsp:txBody>
      <dsp:txXfrm>
        <a:off x="0" y="3763276"/>
        <a:ext cx="2150543" cy="1254425"/>
      </dsp:txXfrm>
    </dsp:sp>
    <dsp:sp modelId="{D98E6023-026F-499B-A7F9-5FA762E50D70}">
      <dsp:nvSpPr>
        <dsp:cNvPr id="0" name=""/>
        <dsp:cNvSpPr/>
      </dsp:nvSpPr>
      <dsp:spPr>
        <a:xfrm>
          <a:off x="2311834" y="3820240"/>
          <a:ext cx="8440883" cy="1139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t>Built-in features for distributed training and deployment enable seamless scaling of generative AI models from research to production environments.</a:t>
          </a:r>
          <a:endParaRPr lang="en-IN" sz="1600" kern="1200" dirty="0"/>
        </a:p>
      </dsp:txBody>
      <dsp:txXfrm>
        <a:off x="2311834" y="3820240"/>
        <a:ext cx="8440883" cy="1139273"/>
      </dsp:txXfrm>
    </dsp:sp>
    <dsp:sp modelId="{A1E31D09-C8D6-449F-9E1F-E4D88345A3B3}">
      <dsp:nvSpPr>
        <dsp:cNvPr id="0" name=""/>
        <dsp:cNvSpPr/>
      </dsp:nvSpPr>
      <dsp:spPr>
        <a:xfrm>
          <a:off x="2150543" y="4959513"/>
          <a:ext cx="860217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ADEDC-560E-4A86-A141-A57BA81A42C9}">
      <dsp:nvSpPr>
        <dsp:cNvPr id="0" name=""/>
        <dsp:cNvSpPr/>
      </dsp:nvSpPr>
      <dsp:spPr>
        <a:xfrm>
          <a:off x="0" y="15681"/>
          <a:ext cx="6096000" cy="97200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Key Benefits of Transfer Learning in Generative AI</a:t>
          </a:r>
          <a:endParaRPr lang="en-IN" sz="1800" kern="1200" dirty="0">
            <a:solidFill>
              <a:schemeClr val="tx1"/>
            </a:solidFill>
          </a:endParaRPr>
        </a:p>
      </dsp:txBody>
      <dsp:txXfrm>
        <a:off x="486000" y="15681"/>
        <a:ext cx="5124000" cy="972000"/>
      </dsp:txXfrm>
    </dsp:sp>
    <dsp:sp modelId="{8ED67A67-870B-4D3B-9C14-63AC9CA211D1}">
      <dsp:nvSpPr>
        <dsp:cNvPr id="0" name=""/>
        <dsp:cNvSpPr/>
      </dsp:nvSpPr>
      <dsp:spPr>
        <a:xfrm>
          <a:off x="0" y="1109181"/>
          <a:ext cx="4876800" cy="7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b="1" i="0" kern="1200" dirty="0"/>
            <a:t>Reduced Training Time</a:t>
          </a:r>
          <a:endParaRPr lang="en-IN" sz="1800" kern="1200" dirty="0"/>
        </a:p>
        <a:p>
          <a:pPr marL="171450" lvl="1" indent="-171450" algn="l" defTabSz="800100">
            <a:lnSpc>
              <a:spcPct val="90000"/>
            </a:lnSpc>
            <a:spcBef>
              <a:spcPct val="0"/>
            </a:spcBef>
            <a:spcAft>
              <a:spcPct val="15000"/>
            </a:spcAft>
            <a:buChar char="•"/>
          </a:pPr>
          <a:r>
            <a:rPr lang="en-US" sz="1800" b="1" i="0" kern="1200"/>
            <a:t>Improved Performance</a:t>
          </a:r>
          <a:endParaRPr lang="en-IN" sz="1800" kern="1200"/>
        </a:p>
        <a:p>
          <a:pPr marL="171450" lvl="1" indent="-171450" algn="l" defTabSz="800100">
            <a:lnSpc>
              <a:spcPct val="90000"/>
            </a:lnSpc>
            <a:spcBef>
              <a:spcPct val="0"/>
            </a:spcBef>
            <a:spcAft>
              <a:spcPct val="15000"/>
            </a:spcAft>
            <a:buChar char="•"/>
          </a:pPr>
          <a:r>
            <a:rPr lang="en-US" sz="1800" b="1" i="0" kern="1200"/>
            <a:t>Resource Efficiency</a:t>
          </a:r>
          <a:endParaRPr lang="en-IN" sz="1800" kern="1200"/>
        </a:p>
      </dsp:txBody>
      <dsp:txXfrm>
        <a:off x="0" y="1109181"/>
        <a:ext cx="4876800" cy="7897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weforum.org/agenda/2024/02/green-jobs-green-skills-growth/"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www.zendesk.com/dk/blog/generative-ai-guide/" TargetMode="External"/><Relationship Id="rId5" Type="http://schemas.openxmlformats.org/officeDocument/2006/relationships/hyperlink" Target="https://www.davidinouye.com/course/ece57000-fall-2020/lectures/gans.pdf" TargetMode="External"/><Relationship Id="rId4" Type="http://schemas.openxmlformats.org/officeDocument/2006/relationships/hyperlink" Target="https://www.zendesk.com/dk/blog/generative-ai-guide/#What%20is%20generative%20AI?"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t>Hello everyone, and welcome! Today, we’re stepping into the world of Generative AI—a fascinating and rapidly advancing area of artificial intelligence. Generative AI focuses on teaching machines not just to analyze data but to create new content from it. This capability is allowing us to develop AI models that can produce realistic images, human-like text, and even unique pieces of music or art.</a:t>
            </a:r>
          </a:p>
          <a:p>
            <a:pPr marL="158750" indent="0">
              <a:buNone/>
            </a:pPr>
            <a:endParaRPr lang="en-US" b="1" dirty="0"/>
          </a:p>
          <a:p>
            <a:pPr marL="158750" indent="0">
              <a:buNone/>
            </a:pPr>
            <a:r>
              <a:rPr lang="en-US" dirty="0"/>
              <a:t>Generative AI is transforming industries and expanding the boundaries of creativity. Imagine an AI model capable of generating photorealistic images, writing coherent and engaging text, or designing entirely new visual styles—all from scratch. The potential applications are incredible, spanning fields from media and entertainment to healthcare, design, and beyond. Whether we're generating synthetic data for research or building interactive digital assistants, generative AI enables us to create rich, complex outputs that were once only possible through human effort.</a:t>
            </a:r>
            <a:endParaRPr lang="en-US" b="1" dirty="0"/>
          </a:p>
          <a:p>
            <a:pPr marL="158750" indent="0">
              <a:buNone/>
            </a:pPr>
            <a:r>
              <a:rPr lang="en-US" dirty="0"/>
              <a:t>Generative AI is setting the stage for what’s possible with AI, and I’m excited to take you through its fundamentals and real-world applications in the coming slides. </a:t>
            </a:r>
            <a:r>
              <a:rPr lang="en-US"/>
              <a:t>Let’s get started!</a:t>
            </a: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Ethical and Social Considerations in Generative AI</a:t>
            </a:r>
            <a:endParaRPr lang="en-US" dirty="0"/>
          </a:p>
          <a:p>
            <a:pPr marL="158750" indent="0">
              <a:buNone/>
            </a:pPr>
            <a:endParaRPr lang="en-US" b="1" dirty="0"/>
          </a:p>
          <a:p>
            <a:pPr marL="158750" indent="0">
              <a:buNone/>
            </a:pPr>
            <a:r>
              <a:rPr lang="en-US" b="1" dirty="0"/>
              <a:t>1. Misuse and Privacy Risks: </a:t>
            </a:r>
            <a:r>
              <a:rPr lang="en-US" i="1" dirty="0"/>
              <a:t>Generative models can produce realistic deepfakes or unauthorized content, posing serious privacy concerns and potential misuse in spreading misinformation or identity theft.</a:t>
            </a:r>
            <a:endParaRPr lang="en-US" dirty="0"/>
          </a:p>
          <a:p>
            <a:pPr marL="158750" indent="0">
              <a:buNone/>
            </a:pPr>
            <a:endParaRPr lang="en-US" b="1" dirty="0"/>
          </a:p>
          <a:p>
            <a:pPr marL="158750" indent="0">
              <a:buNone/>
            </a:pPr>
            <a:r>
              <a:rPr lang="en-US" b="1" dirty="0"/>
              <a:t>2. Bias in Generated Content: </a:t>
            </a:r>
            <a:r>
              <a:rPr lang="en-US" i="1" dirty="0"/>
              <a:t>When trained on biased data, generative models may produce discriminatory or biased content. This can reinforce harmful stereotypes and lead to unfair outcomes in sensitive applications.</a:t>
            </a:r>
            <a:endParaRPr lang="en-US" dirty="0"/>
          </a:p>
          <a:p>
            <a:pPr marL="158750" indent="0">
              <a:buNone/>
            </a:pPr>
            <a:endParaRPr lang="en-US" b="1" dirty="0"/>
          </a:p>
          <a:p>
            <a:pPr marL="158750" indent="0">
              <a:buNone/>
            </a:pPr>
            <a:r>
              <a:rPr lang="en-US" b="1" dirty="0"/>
              <a:t>3. Intellectual Property: </a:t>
            </a:r>
            <a:r>
              <a:rPr lang="en-US" i="1" dirty="0"/>
              <a:t>The question of ownership and copyright for AI-generated content is complex. Who owns the content generated by AI—developers, users, or the AI itself? This area remains legally unresolved.</a:t>
            </a:r>
            <a:endParaRPr lang="en-US" dirty="0"/>
          </a:p>
          <a:p>
            <a:pPr marL="158750" indent="0">
              <a:buNone/>
            </a:pPr>
            <a:endParaRPr lang="en-US" b="1" dirty="0"/>
          </a:p>
          <a:p>
            <a:pPr marL="158750" indent="0">
              <a:buNone/>
            </a:pPr>
            <a:r>
              <a:rPr lang="en-US" b="1" dirty="0"/>
              <a:t>4. Environmental Impact: </a:t>
            </a:r>
            <a:r>
              <a:rPr lang="en-US" i="1" dirty="0"/>
              <a:t>Training large generative models requires substantial computational power, which has a high environmental cost. This underscores the need for sustainable AI practices, such as optimizing energy use and reducing model size.</a:t>
            </a:r>
            <a:endParaRPr lang="en-US" dirty="0"/>
          </a:p>
          <a:p>
            <a:pPr marL="158750" indent="0">
              <a:buNone/>
            </a:pPr>
            <a:endParaRPr lang="en-IN" dirty="0"/>
          </a:p>
        </p:txBody>
      </p:sp>
    </p:spTree>
    <p:extLst>
      <p:ext uri="{BB962C8B-B14F-4D97-AF65-F5344CB8AC3E}">
        <p14:creationId xmlns:p14="http://schemas.microsoft.com/office/powerpoint/2010/main" val="3617129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Training Process of Generative Models</a:t>
            </a:r>
            <a:endParaRPr lang="en-US" dirty="0"/>
          </a:p>
          <a:p>
            <a:pPr marL="158750" indent="0">
              <a:buNone/>
            </a:pPr>
            <a:endParaRPr lang="en-US" b="1" dirty="0"/>
          </a:p>
          <a:p>
            <a:pPr marL="158750" indent="0">
              <a:buNone/>
            </a:pPr>
            <a:r>
              <a:rPr lang="en-US" b="1" dirty="0"/>
              <a:t>1. Loss Functions: </a:t>
            </a:r>
            <a:r>
              <a:rPr lang="en-US" i="1" dirty="0"/>
              <a:t>Loss functions define the objective that a generative model tries to optimize. Examples include Mean Squared Error (MSE) for pixel-based tasks, KL-Divergence for measuring distribution differences, and Adversarial Loss in GANs to improve realism in generated outputs.</a:t>
            </a:r>
            <a:endParaRPr lang="en-US" dirty="0"/>
          </a:p>
          <a:p>
            <a:pPr marL="158750" indent="0">
              <a:buNone/>
            </a:pPr>
            <a:endParaRPr lang="en-US" b="1" dirty="0"/>
          </a:p>
          <a:p>
            <a:pPr marL="158750" indent="0">
              <a:buNone/>
            </a:pPr>
            <a:r>
              <a:rPr lang="en-US" b="1" dirty="0"/>
              <a:t>2. Backpropagation: </a:t>
            </a:r>
            <a:r>
              <a:rPr lang="en-US" i="1" dirty="0"/>
              <a:t>Backpropagation is the process of sending error information back through the network to adjust weights. This iterative correction helps the model learn by gradually reducing errors in each training cycle.</a:t>
            </a:r>
            <a:endParaRPr lang="en-US" dirty="0"/>
          </a:p>
          <a:p>
            <a:pPr marL="158750" indent="0">
              <a:buNone/>
            </a:pPr>
            <a:endParaRPr lang="en-US" b="1" dirty="0"/>
          </a:p>
          <a:p>
            <a:pPr marL="158750" indent="0">
              <a:buNone/>
            </a:pPr>
            <a:r>
              <a:rPr lang="en-US" b="1" dirty="0"/>
              <a:t>3. Optimization Algorithms: </a:t>
            </a:r>
            <a:r>
              <a:rPr lang="en-US" i="1" dirty="0"/>
              <a:t>Optimization algorithms update the model parameters to minimize the loss. Popular choices include Stochastic Gradient Descent (SGD) and Adam, both of which help the model converge faster and more efficiently.</a:t>
            </a:r>
            <a:endParaRPr lang="en-US" dirty="0"/>
          </a:p>
          <a:p>
            <a:pPr marL="158750" indent="0">
              <a:buNone/>
            </a:pPr>
            <a:endParaRPr lang="en-IN" dirty="0"/>
          </a:p>
        </p:txBody>
      </p:sp>
    </p:spTree>
    <p:extLst>
      <p:ext uri="{BB962C8B-B14F-4D97-AF65-F5344CB8AC3E}">
        <p14:creationId xmlns:p14="http://schemas.microsoft.com/office/powerpoint/2010/main" val="3367672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Evaluation Metrics for Generative Models</a:t>
            </a:r>
            <a:endParaRPr lang="en-US" dirty="0"/>
          </a:p>
          <a:p>
            <a:r>
              <a:rPr lang="en-US" b="1" dirty="0"/>
              <a:t>1. Inception Score (IS): </a:t>
            </a:r>
            <a:r>
              <a:rPr lang="en-US" i="1" dirty="0"/>
              <a:t>The Inception Score evaluates both quality and diversity of generated images. A higher IS suggests better overall image quality and variety, indicating the model's capacity to produce distinct and realistic samples.</a:t>
            </a:r>
          </a:p>
          <a:p>
            <a:endParaRPr lang="en-US" dirty="0"/>
          </a:p>
          <a:p>
            <a:r>
              <a:rPr lang="en-US" b="1" dirty="0"/>
              <a:t>2. </a:t>
            </a:r>
            <a:r>
              <a:rPr lang="en-US" b="1" dirty="0" err="1"/>
              <a:t>Frechet</a:t>
            </a:r>
            <a:r>
              <a:rPr lang="en-US" b="1" dirty="0"/>
              <a:t> Inception Distance (FID): </a:t>
            </a:r>
            <a:r>
              <a:rPr lang="en-US" i="1" dirty="0" err="1"/>
              <a:t>Frechet</a:t>
            </a:r>
            <a:r>
              <a:rPr lang="en-US" i="1" dirty="0"/>
              <a:t> Inception Distance measures how closely generated images resemble real images by comparing distributions. Lower FID scores indicate a closer match to real data, meaning higher realism in the generated images.</a:t>
            </a:r>
            <a:endParaRPr lang="en-US" dirty="0"/>
          </a:p>
          <a:p>
            <a:endParaRPr lang="en-US" b="1" dirty="0"/>
          </a:p>
          <a:p>
            <a:r>
              <a:rPr lang="en-US" b="1" dirty="0"/>
              <a:t>3. Reconstruction Loss (for VAEs): </a:t>
            </a:r>
            <a:r>
              <a:rPr lang="en-US" i="1" dirty="0"/>
              <a:t>Reconstruction Loss is specific to Variational Autoencoders (VAEs) and measures how accurately the model reproduces input data. Lower reconstruction loss means the model captures the data distribution well, leading to higher fidelity in generated outputs.</a:t>
            </a:r>
            <a:endParaRPr lang="en-US" dirty="0"/>
          </a:p>
          <a:p>
            <a:endParaRPr lang="en-US" b="1" dirty="0"/>
          </a:p>
          <a:p>
            <a:r>
              <a:rPr lang="en-US" b="1" dirty="0"/>
              <a:t>4. Human Evaluation: </a:t>
            </a:r>
            <a:r>
              <a:rPr lang="en-US" i="1" dirty="0"/>
              <a:t>Human Evaluation involves subjective assessments by people, especially for text-based models. This evaluation focuses on quality, coherence, and overall realism and is especially useful when metrics alone don’t fully capture content quality.</a:t>
            </a:r>
            <a:endParaRPr lang="en-US" dirty="0"/>
          </a:p>
          <a:p>
            <a:pPr marL="158750" indent="0">
              <a:buNone/>
            </a:pPr>
            <a:endParaRPr lang="en-IN" dirty="0"/>
          </a:p>
        </p:txBody>
      </p:sp>
    </p:spTree>
    <p:extLst>
      <p:ext uri="{BB962C8B-B14F-4D97-AF65-F5344CB8AC3E}">
        <p14:creationId xmlns:p14="http://schemas.microsoft.com/office/powerpoint/2010/main" val="761718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Inference Techniques in Generative Models</a:t>
            </a:r>
          </a:p>
          <a:p>
            <a:pPr marL="158750" indent="0">
              <a:buNone/>
            </a:pPr>
            <a:endParaRPr lang="en-US" dirty="0"/>
          </a:p>
          <a:p>
            <a:r>
              <a:rPr lang="en-US" b="1" dirty="0"/>
              <a:t>1. Sampling Methods: </a:t>
            </a:r>
            <a:r>
              <a:rPr lang="en-US" i="1" dirty="0"/>
              <a:t>Sampling methods generate new examples by drawing from the learned data distribution. Techniques include random sampling, importance sampling, and Markov Chain Monte Carlo (MCMC), each helping generate varied outputs based on the model’s training.</a:t>
            </a:r>
          </a:p>
          <a:p>
            <a:endParaRPr lang="en-US" dirty="0"/>
          </a:p>
          <a:p>
            <a:r>
              <a:rPr lang="en-US" b="1" dirty="0"/>
              <a:t>2. Latent Space Exploration: </a:t>
            </a:r>
            <a:r>
              <a:rPr lang="en-US" i="1" dirty="0"/>
              <a:t>Latent space exploration involves manipulating latent vectors to control the characteristics of generated outputs. This technique enables tasks like image morphing or blending between styles in text, giving users creative control over the output.</a:t>
            </a:r>
          </a:p>
          <a:p>
            <a:endParaRPr lang="en-US" dirty="0"/>
          </a:p>
          <a:p>
            <a:r>
              <a:rPr lang="en-US" b="1" dirty="0"/>
              <a:t>3. Conditional Generation: </a:t>
            </a:r>
            <a:r>
              <a:rPr lang="en-US" i="1" dirty="0"/>
              <a:t>Conditional generation adds specific conditions or context to the model’s input, allowing more directed output. Examples include conditional GANs (</a:t>
            </a:r>
            <a:r>
              <a:rPr lang="en-US" i="1" dirty="0" err="1"/>
              <a:t>cGANs</a:t>
            </a:r>
            <a:r>
              <a:rPr lang="en-US" i="1" dirty="0"/>
              <a:t>) and conditional VAEs (CVAE), which generate content based on defined features or labels.</a:t>
            </a:r>
            <a:endParaRPr lang="en-US" dirty="0"/>
          </a:p>
          <a:p>
            <a:endParaRPr lang="en-IN" dirty="0"/>
          </a:p>
        </p:txBody>
      </p:sp>
    </p:spTree>
    <p:extLst>
      <p:ext uri="{BB962C8B-B14F-4D97-AF65-F5344CB8AC3E}">
        <p14:creationId xmlns:p14="http://schemas.microsoft.com/office/powerpoint/2010/main" val="130370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Future of Generative Models</a:t>
            </a:r>
          </a:p>
          <a:p>
            <a:pPr marL="158750" indent="0">
              <a:buNone/>
            </a:pPr>
            <a:endParaRPr lang="en-IN" dirty="0"/>
          </a:p>
          <a:p>
            <a:pPr marL="0" indent="0" algn="just">
              <a:lnSpc>
                <a:spcPts val="2850"/>
              </a:lnSpc>
              <a:buNone/>
            </a:pPr>
            <a:r>
              <a:rPr lang="en-US" sz="1100" dirty="0">
                <a:solidFill>
                  <a:schemeClr val="tx1"/>
                </a:solidFill>
                <a:latin typeface="+mn-lt"/>
                <a:ea typeface="Open Sans" pitchFamily="34" charset="-122"/>
                <a:cs typeface="Open Sans" pitchFamily="34" charset="-120"/>
              </a:rPr>
              <a:t>As generative models continue to evolve, we can expect even more impressive and diverse applications. Future developments may include more efficient training methods, improved control over generated outputs, and enhanced integration with other AI technologies.</a:t>
            </a:r>
          </a:p>
          <a:p>
            <a:pPr marL="0" indent="0" algn="just">
              <a:lnSpc>
                <a:spcPts val="2850"/>
              </a:lnSpc>
              <a:buNone/>
            </a:pPr>
            <a:endParaRPr lang="en-US" sz="1100" dirty="0">
              <a:solidFill>
                <a:schemeClr val="tx1"/>
              </a:solidFill>
              <a:latin typeface="+mn-lt"/>
              <a:ea typeface="Open Sans" pitchFamily="34" charset="-122"/>
              <a:cs typeface="Open Sans" pitchFamily="34" charset="-120"/>
            </a:endParaRPr>
          </a:p>
          <a:p>
            <a:pPr algn="just">
              <a:lnSpc>
                <a:spcPts val="2850"/>
              </a:lnSpc>
            </a:pPr>
            <a:r>
              <a:rPr lang="en-US" sz="1100" dirty="0">
                <a:solidFill>
                  <a:schemeClr val="tx1"/>
                </a:solidFill>
                <a:latin typeface="+mn-lt"/>
                <a:ea typeface="Open Sans" pitchFamily="34" charset="-122"/>
                <a:cs typeface="Open Sans" pitchFamily="34" charset="-120"/>
              </a:rPr>
              <a:t>Researchers are working on addressing current challenges, such as reducing bias, improving interpretability, and developing more robust evaluation metrics. As these models become more sophisticated, they have the potential to revolutionize creative industries, scientific research, and many other fields, opening up new possibilities for human-AI collaboration.</a:t>
            </a:r>
          </a:p>
          <a:p>
            <a:pPr marL="0" indent="0" algn="just">
              <a:lnSpc>
                <a:spcPts val="2850"/>
              </a:lnSpc>
              <a:buNone/>
            </a:pPr>
            <a:endParaRPr lang="en-US" sz="1100" dirty="0">
              <a:solidFill>
                <a:schemeClr val="tx1"/>
              </a:solidFill>
              <a:latin typeface="+mn-lt"/>
            </a:endParaRPr>
          </a:p>
          <a:p>
            <a:pPr marL="158750" indent="0">
              <a:buNone/>
            </a:pPr>
            <a:endParaRPr lang="en-IN" dirty="0"/>
          </a:p>
        </p:txBody>
      </p:sp>
    </p:spTree>
    <p:extLst>
      <p:ext uri="{BB962C8B-B14F-4D97-AF65-F5344CB8AC3E}">
        <p14:creationId xmlns:p14="http://schemas.microsoft.com/office/powerpoint/2010/main" val="2760063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Adversarial Networks (GANs): An Introduction</a:t>
            </a:r>
          </a:p>
          <a:p>
            <a:pPr marL="158750" indent="0">
              <a:buNone/>
            </a:pPr>
            <a:endParaRPr lang="en-IN" dirty="0"/>
          </a:p>
          <a:p>
            <a:pPr marL="0" indent="0" algn="just">
              <a:lnSpc>
                <a:spcPts val="2550"/>
              </a:lnSpc>
              <a:buNone/>
            </a:pPr>
            <a:r>
              <a:rPr lang="en-US" sz="1100" dirty="0">
                <a:solidFill>
                  <a:schemeClr val="tx1"/>
                </a:solidFill>
                <a:latin typeface="+mj-lt"/>
                <a:ea typeface="Nobile" pitchFamily="34" charset="-122"/>
                <a:cs typeface="Nobile" pitchFamily="34" charset="-120"/>
              </a:rPr>
              <a:t>Generative Adversarial Networks, or GANs, are a type of generative model that employs two neural networks - a generator and a discriminator - in a competitive framework. This adversarial setup enables GANs to produce highly realistic data samples such as images and audio.</a:t>
            </a:r>
          </a:p>
          <a:p>
            <a:pPr marL="0" indent="0" algn="just">
              <a:lnSpc>
                <a:spcPts val="2550"/>
              </a:lnSpc>
              <a:buNone/>
            </a:pPr>
            <a:endParaRPr lang="en-US" sz="1100" dirty="0">
              <a:solidFill>
                <a:schemeClr val="tx1"/>
              </a:solidFill>
              <a:latin typeface="+mj-lt"/>
            </a:endParaRPr>
          </a:p>
          <a:p>
            <a:pPr marL="158750" indent="0" algn="just">
              <a:lnSpc>
                <a:spcPts val="2550"/>
              </a:lnSpc>
              <a:buNone/>
            </a:pPr>
            <a:r>
              <a:rPr lang="en-US" sz="1100" dirty="0">
                <a:solidFill>
                  <a:schemeClr val="tx1"/>
                </a:solidFill>
                <a:latin typeface="+mj-lt"/>
                <a:ea typeface="Nobile" pitchFamily="34" charset="-122"/>
                <a:cs typeface="Nobile" pitchFamily="34" charset="-120"/>
              </a:rPr>
              <a:t>The generator creates data that mimics the training set, while the discriminator attempts to distinguish between real and fake samples. Through this process, GANs aim to generate samples indistinguishable from real data.</a:t>
            </a:r>
            <a:endParaRPr lang="en-US" sz="1100" dirty="0">
              <a:solidFill>
                <a:schemeClr val="tx1"/>
              </a:solidFill>
              <a:latin typeface="+mj-lt"/>
            </a:endParaRPr>
          </a:p>
          <a:p>
            <a:pPr marL="0" indent="0" algn="just">
              <a:lnSpc>
                <a:spcPts val="2550"/>
              </a:lnSpc>
              <a:buNone/>
            </a:pPr>
            <a:endParaRPr lang="en-US" sz="1100" dirty="0">
              <a:solidFill>
                <a:schemeClr val="tx1"/>
              </a:solidFill>
              <a:latin typeface="+mj-lt"/>
            </a:endParaRPr>
          </a:p>
          <a:p>
            <a:pPr marL="158750" indent="0">
              <a:buNone/>
            </a:pPr>
            <a:endParaRPr lang="en-IN" dirty="0"/>
          </a:p>
        </p:txBody>
      </p:sp>
    </p:spTree>
    <p:extLst>
      <p:ext uri="{BB962C8B-B14F-4D97-AF65-F5344CB8AC3E}">
        <p14:creationId xmlns:p14="http://schemas.microsoft.com/office/powerpoint/2010/main" val="3469441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The Core Components of GANs</a:t>
            </a:r>
          </a:p>
          <a:p>
            <a:pPr marL="158750" indent="0">
              <a:buNone/>
            </a:pPr>
            <a:endParaRPr lang="en-US" dirty="0"/>
          </a:p>
          <a:p>
            <a:pPr marL="387350" indent="-228600">
              <a:buAutoNum type="arabicPeriod"/>
            </a:pPr>
            <a:r>
              <a:rPr lang="en-US" b="1" dirty="0"/>
              <a:t>Generator (G): </a:t>
            </a:r>
            <a:r>
              <a:rPr lang="en-US" i="1" dirty="0"/>
              <a:t>The Generator (G) in GANs receives a random noise vector and attempts to create data that resembles the training set. The goal of the generator is to produce samples that are indistinguishable from real data.</a:t>
            </a:r>
          </a:p>
          <a:p>
            <a:pPr marL="387350" indent="-228600">
              <a:buAutoNum type="arabicPeriod"/>
            </a:pPr>
            <a:endParaRPr lang="en-US" dirty="0"/>
          </a:p>
          <a:p>
            <a:pPr marL="158750" indent="0">
              <a:buNone/>
            </a:pPr>
            <a:r>
              <a:rPr lang="en-US" b="1" dirty="0"/>
              <a:t>2. Objective of the Generator: </a:t>
            </a:r>
            <a:r>
              <a:rPr lang="en-US" i="1" dirty="0"/>
              <a:t>The primary objective of the Generator is to produce data that tricks the Discriminator into classifying it as real. Over time, the generator learns to generate more realistic outputs through feedback from the Discriminator.</a:t>
            </a:r>
          </a:p>
          <a:p>
            <a:pPr marL="158750" indent="0">
              <a:buNone/>
            </a:pPr>
            <a:endParaRPr lang="en-US" dirty="0"/>
          </a:p>
          <a:p>
            <a:pPr marL="158750" indent="0">
              <a:buNone/>
            </a:pPr>
            <a:r>
              <a:rPr lang="en-US" b="1" dirty="0"/>
              <a:t>3. Discriminator (D): </a:t>
            </a:r>
            <a:r>
              <a:rPr lang="en-US" i="1" dirty="0"/>
              <a:t>The Discriminator (D) evaluates whether a given sample is real or generated. It takes both real and fake samples as input and tries to classify them correctly. Its purpose is to help the Generator improve by distinguishing between real and fake data.</a:t>
            </a:r>
            <a:endParaRPr lang="en-US" dirty="0"/>
          </a:p>
          <a:p>
            <a:pPr marL="158750" indent="0">
              <a:buNone/>
            </a:pPr>
            <a:endParaRPr lang="en-IN" dirty="0"/>
          </a:p>
        </p:txBody>
      </p:sp>
    </p:spTree>
    <p:extLst>
      <p:ext uri="{BB962C8B-B14F-4D97-AF65-F5344CB8AC3E}">
        <p14:creationId xmlns:p14="http://schemas.microsoft.com/office/powerpoint/2010/main" val="2730543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Training of GANs – Generator and Discriminator</a:t>
            </a:r>
            <a:endParaRPr lang="en-US" dirty="0"/>
          </a:p>
          <a:p>
            <a:pPr marL="158750" indent="0">
              <a:buNone/>
            </a:pPr>
            <a:endParaRPr lang="en-US" b="1" dirty="0"/>
          </a:p>
          <a:p>
            <a:pPr marL="158750" indent="0">
              <a:buNone/>
            </a:pPr>
            <a:r>
              <a:rPr lang="en-US" b="1" dirty="0"/>
              <a:t>1. Training of the Generator:</a:t>
            </a:r>
            <a:r>
              <a:rPr lang="en-US" dirty="0"/>
              <a:t> </a:t>
            </a:r>
            <a:r>
              <a:rPr lang="en-US" i="1" dirty="0"/>
              <a:t>The Generator draws random noise samples and tries to deceive the Discriminator by producing data that looks like real samples. Its goal is to maximize the chances of the Discriminator labeling its outputs as "real" rather than "fake."</a:t>
            </a:r>
            <a:endParaRPr lang="en-US" dirty="0"/>
          </a:p>
          <a:p>
            <a:pPr marL="158750" indent="0">
              <a:buNone/>
            </a:pPr>
            <a:endParaRPr lang="en-US" b="1" dirty="0"/>
          </a:p>
          <a:p>
            <a:pPr marL="158750" indent="0">
              <a:buNone/>
            </a:pPr>
            <a:r>
              <a:rPr lang="en-US" b="1" dirty="0"/>
              <a:t>2. Training of the Discriminator:</a:t>
            </a:r>
            <a:r>
              <a:rPr lang="en-US" dirty="0"/>
              <a:t> </a:t>
            </a:r>
            <a:r>
              <a:rPr lang="en-US" i="1" dirty="0"/>
              <a:t>The Discriminator is trained on both real and generated samples. It aims to improve its ability to correctly classify real samples as "real" and generated samples as "fake," helping to guide the Generator’s learning process.</a:t>
            </a:r>
            <a:endParaRPr lang="en-US" dirty="0"/>
          </a:p>
          <a:p>
            <a:pPr marL="158750" indent="0">
              <a:buNone/>
            </a:pPr>
            <a:endParaRPr lang="en-US" b="1" dirty="0"/>
          </a:p>
          <a:p>
            <a:pPr marL="158750" indent="0">
              <a:buNone/>
            </a:pPr>
            <a:r>
              <a:rPr lang="en-US" b="1" dirty="0"/>
              <a:t>3. The Game: </a:t>
            </a:r>
            <a:r>
              <a:rPr lang="en-US" i="1" dirty="0"/>
              <a:t>In GANs, the Generator and Discriminator are trained alternately in a competitive setup. The Generator gets better at producing realistic data, while the Discriminator becomes better at distinguishing real from fake. Over time, training ideally reaches a balance where the Discriminator cannot distinguish between real and generated data beyond random chance.</a:t>
            </a:r>
            <a:endParaRPr lang="en-US" dirty="0"/>
          </a:p>
          <a:p>
            <a:pPr marL="158750" indent="0">
              <a:buNone/>
            </a:pPr>
            <a:endParaRPr lang="en-IN" dirty="0"/>
          </a:p>
        </p:txBody>
      </p:sp>
    </p:spTree>
    <p:extLst>
      <p:ext uri="{BB962C8B-B14F-4D97-AF65-F5344CB8AC3E}">
        <p14:creationId xmlns:p14="http://schemas.microsoft.com/office/powerpoint/2010/main" val="3797691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Deep Convolutional GAN (DCGAN)</a:t>
            </a:r>
            <a:endParaRPr lang="en-US" dirty="0"/>
          </a:p>
          <a:p>
            <a:pPr marL="387350" indent="-228600">
              <a:buAutoNum type="arabicPeriod"/>
            </a:pPr>
            <a:r>
              <a:rPr lang="en-US" b="1" dirty="0"/>
              <a:t>Convolutional Layers:</a:t>
            </a:r>
            <a:r>
              <a:rPr lang="en-US" dirty="0"/>
              <a:t> </a:t>
            </a:r>
            <a:r>
              <a:rPr lang="en-US" i="1" dirty="0"/>
              <a:t>DCGAN utilizes convolutional layers instead of fully connected layers, making the model more efficient, particularly for tasks like image generation. These layers help preserve spatial information and enhance feature extraction.</a:t>
            </a:r>
          </a:p>
          <a:p>
            <a:pPr marL="387350" indent="-228600">
              <a:buAutoNum type="arabicPeriod"/>
            </a:pPr>
            <a:endParaRPr lang="en-US" dirty="0"/>
          </a:p>
          <a:p>
            <a:r>
              <a:rPr lang="en-US" b="1" dirty="0"/>
              <a:t>2. Spatial Hierarchies: </a:t>
            </a:r>
            <a:r>
              <a:rPr lang="en-US" i="1" dirty="0"/>
              <a:t>By replacing fully connected layers with convolutional ones, DCGAN is able to capture spatial hierarchies. This allows the network to learn complex patterns and structures in images, improving its ability to generate realistic visual content.</a:t>
            </a:r>
          </a:p>
          <a:p>
            <a:endParaRPr lang="en-US" dirty="0"/>
          </a:p>
          <a:p>
            <a:r>
              <a:rPr lang="en-US" b="1" dirty="0"/>
              <a:t>3. Batch Normalization: </a:t>
            </a:r>
            <a:r>
              <a:rPr lang="en-US" i="1" dirty="0"/>
              <a:t>DCGAN incorporates batch normalization, which helps stabilize the training process. It normalizes the inputs to each layer, reducing internal covariate shifts, and improves convergence, making training faster and more stable.</a:t>
            </a:r>
          </a:p>
          <a:p>
            <a:endParaRPr lang="en-US" dirty="0"/>
          </a:p>
          <a:p>
            <a:r>
              <a:rPr lang="en-US" b="1" dirty="0"/>
              <a:t>4. Applications:</a:t>
            </a:r>
            <a:r>
              <a:rPr lang="en-US" dirty="0"/>
              <a:t> </a:t>
            </a:r>
            <a:r>
              <a:rPr lang="en-US" i="1" dirty="0"/>
              <a:t>DCGAN is commonly used in image generation tasks, including creating high-quality images, super-resolution (enhancing image quality), and style transfer (transforming images into different artistic styles).</a:t>
            </a:r>
            <a:endParaRPr lang="en-US" dirty="0"/>
          </a:p>
          <a:p>
            <a:pPr marL="158750" indent="0">
              <a:buNone/>
            </a:pPr>
            <a:endParaRPr lang="en-IN" dirty="0"/>
          </a:p>
        </p:txBody>
      </p:sp>
    </p:spTree>
    <p:extLst>
      <p:ext uri="{BB962C8B-B14F-4D97-AF65-F5344CB8AC3E}">
        <p14:creationId xmlns:p14="http://schemas.microsoft.com/office/powerpoint/2010/main" val="4108832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Conditional GAN (</a:t>
            </a:r>
            <a:r>
              <a:rPr lang="en-US" b="1" dirty="0" err="1"/>
              <a:t>cGAN</a:t>
            </a:r>
            <a:r>
              <a:rPr lang="en-US" b="1" dirty="0"/>
              <a:t>)</a:t>
            </a:r>
          </a:p>
          <a:p>
            <a:pPr marL="158750" indent="0">
              <a:buNone/>
            </a:pPr>
            <a:endParaRPr lang="en-US" dirty="0"/>
          </a:p>
          <a:p>
            <a:r>
              <a:rPr lang="en-US" b="1" dirty="0"/>
              <a:t>1. Conditional Generation:</a:t>
            </a:r>
            <a:r>
              <a:rPr lang="en-US" dirty="0"/>
              <a:t> </a:t>
            </a:r>
            <a:r>
              <a:rPr lang="en-US" i="1" dirty="0" err="1"/>
              <a:t>cGANs</a:t>
            </a:r>
            <a:r>
              <a:rPr lang="en-US" i="1" dirty="0"/>
              <a:t> introduce additional conditional information to both the Generator and Discriminator. This allows the model to generate data conditioned on specific inputs, leading to more controlled and tailored outputs.</a:t>
            </a:r>
            <a:endParaRPr lang="en-US" dirty="0"/>
          </a:p>
          <a:p>
            <a:endParaRPr lang="en-US" b="1" dirty="0"/>
          </a:p>
          <a:p>
            <a:r>
              <a:rPr lang="en-US" b="1" dirty="0"/>
              <a:t>2. User Control:</a:t>
            </a:r>
            <a:r>
              <a:rPr lang="en-US" dirty="0"/>
              <a:t> </a:t>
            </a:r>
            <a:r>
              <a:rPr lang="en-US" i="1" dirty="0"/>
              <a:t>In tasks like image synthesis, </a:t>
            </a:r>
            <a:r>
              <a:rPr lang="en-US" i="1" dirty="0" err="1"/>
              <a:t>cGANs</a:t>
            </a:r>
            <a:r>
              <a:rPr lang="en-US" i="1" dirty="0"/>
              <a:t> allow users to specify conditions, such as labels like “dog” or “cat,” guiding the GAN to generate the corresponding animal. This gives users direct control over the generated content.</a:t>
            </a:r>
          </a:p>
          <a:p>
            <a:endParaRPr lang="en-US" dirty="0"/>
          </a:p>
          <a:p>
            <a:r>
              <a:rPr lang="en-US" b="1" dirty="0"/>
              <a:t>3. Applications:</a:t>
            </a:r>
            <a:r>
              <a:rPr lang="en-US" dirty="0"/>
              <a:t> </a:t>
            </a:r>
            <a:r>
              <a:rPr lang="en-US" i="1" dirty="0" err="1"/>
              <a:t>cGANs</a:t>
            </a:r>
            <a:r>
              <a:rPr lang="en-US" i="1" dirty="0"/>
              <a:t> are highly effective in image-to-image translation tasks, such as converting sketches to realistic images. They are also widely used in text-to-image generation, where textual descriptions are transformed into corresponding images.</a:t>
            </a:r>
            <a:endParaRPr lang="en-US" dirty="0"/>
          </a:p>
          <a:p>
            <a:pPr marL="158750" indent="0">
              <a:buNone/>
            </a:pPr>
            <a:endParaRPr lang="en-IN" dirty="0"/>
          </a:p>
        </p:txBody>
      </p:sp>
    </p:spTree>
    <p:extLst>
      <p:ext uri="{BB962C8B-B14F-4D97-AF65-F5344CB8AC3E}">
        <p14:creationId xmlns:p14="http://schemas.microsoft.com/office/powerpoint/2010/main" val="642601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t>Hello, everyone! Today, we're going to explore a fascinating area of artificial intelligence known as Generative AI. You might have heard of popular tools like ChatGPT that create text, images, or even music based on prompts. But how do these tools actually work, and what are the implications of using such powerful technology? That's exactly what we'll cover in this session.</a:t>
            </a:r>
            <a:endParaRPr lang="en-US" dirty="0"/>
          </a:p>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b="1" dirty="0"/>
          </a:p>
          <a:p>
            <a:pPr marL="158750" indent="0">
              <a:buNone/>
            </a:pPr>
            <a:r>
              <a:rPr lang="en-US" b="1" dirty="0"/>
              <a:t>StyleGAN – Advanced Image Generation</a:t>
            </a:r>
          </a:p>
          <a:p>
            <a:pPr marL="158750" indent="0">
              <a:buNone/>
            </a:pPr>
            <a:endParaRPr lang="en-US" dirty="0"/>
          </a:p>
          <a:p>
            <a:r>
              <a:rPr lang="en-US" b="1" dirty="0"/>
              <a:t>1. Advanced Image Generation:</a:t>
            </a:r>
            <a:r>
              <a:rPr lang="en-US" dirty="0"/>
              <a:t> </a:t>
            </a:r>
            <a:r>
              <a:rPr lang="en-US" i="1" dirty="0"/>
              <a:t>StyleGAN, developed by NVIDIA, introduces an advanced architecture for high-quality image generation. It introduces the concept of "style" layers, providing greater control over different aspects of the generated images, such as face shape, hair, and lighting.</a:t>
            </a:r>
          </a:p>
          <a:p>
            <a:endParaRPr lang="en-US" dirty="0"/>
          </a:p>
          <a:p>
            <a:r>
              <a:rPr lang="en-US" b="1" dirty="0"/>
              <a:t>2. Unique Generator Architecture:</a:t>
            </a:r>
            <a:r>
              <a:rPr lang="en-US" dirty="0"/>
              <a:t> </a:t>
            </a:r>
            <a:r>
              <a:rPr lang="en-US" i="1" dirty="0"/>
              <a:t>StyleGAN uses a unique generator architecture that includes a mapping network. This network generates a latent vector, which controls various elements of the image, giving precise control over features like facial structure and lighting.</a:t>
            </a:r>
          </a:p>
          <a:p>
            <a:endParaRPr lang="en-US" dirty="0"/>
          </a:p>
          <a:p>
            <a:r>
              <a:rPr lang="en-US" b="1" dirty="0"/>
              <a:t>3. Applications:</a:t>
            </a:r>
            <a:r>
              <a:rPr lang="en-US" dirty="0"/>
              <a:t> </a:t>
            </a:r>
            <a:r>
              <a:rPr lang="en-US" i="1" dirty="0"/>
              <a:t>StyleGAN is particularly known for its applications in photorealistic face generation and facial attribute manipulation. It allows for high-quality, realistic facial images and can be used to adjust specific attributes such as age, hairstyle, or expression.</a:t>
            </a:r>
          </a:p>
          <a:p>
            <a:endParaRPr lang="en-US" dirty="0"/>
          </a:p>
          <a:p>
            <a:r>
              <a:rPr lang="en-US" b="1" dirty="0"/>
              <a:t>4. Photorealistic Face:</a:t>
            </a:r>
            <a:r>
              <a:rPr lang="en-US" dirty="0"/>
              <a:t> </a:t>
            </a:r>
            <a:r>
              <a:rPr lang="en-US" i="1" dirty="0"/>
              <a:t>StyleGAN can generate incredibly realistic faces, as shown in this example. These faces are often indistinguishable from real human portraits, showcasing the power of this model in photorealistic image generation.</a:t>
            </a:r>
          </a:p>
          <a:p>
            <a:endParaRPr lang="en-US" dirty="0"/>
          </a:p>
          <a:p>
            <a:r>
              <a:rPr lang="en-US" b="1" dirty="0"/>
              <a:t>5. Attribute Manipulation:</a:t>
            </a:r>
            <a:r>
              <a:rPr lang="en-US" dirty="0"/>
              <a:t> </a:t>
            </a:r>
            <a:r>
              <a:rPr lang="en-US" i="1" dirty="0"/>
              <a:t>StyleGAN also allows for manipulation of specific facial attributes. For example, you can change a person’s hair color, age, or expression without affecting other aspects of the face, offering fine control over the generated content.</a:t>
            </a:r>
            <a:endParaRPr lang="en-US" dirty="0"/>
          </a:p>
          <a:p>
            <a:pPr marL="158750" indent="0">
              <a:buNone/>
            </a:pPr>
            <a:endParaRPr lang="en-IN" dirty="0"/>
          </a:p>
        </p:txBody>
      </p:sp>
    </p:spTree>
    <p:extLst>
      <p:ext uri="{BB962C8B-B14F-4D97-AF65-F5344CB8AC3E}">
        <p14:creationId xmlns:p14="http://schemas.microsoft.com/office/powerpoint/2010/main" val="3426546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Challenges in Training GANs – Mode Collapse</a:t>
            </a:r>
            <a:endParaRPr lang="en-US" dirty="0"/>
          </a:p>
          <a:p>
            <a:r>
              <a:rPr lang="en-US" b="1" dirty="0"/>
              <a:t>1. Mode Collapse:</a:t>
            </a:r>
            <a:r>
              <a:rPr lang="en-US" dirty="0"/>
              <a:t> </a:t>
            </a:r>
            <a:r>
              <a:rPr lang="en-US" i="1" dirty="0"/>
              <a:t>Mode collapse occurs when the Generator produces a limited variety of outputs, focusing on only a few specific samples rather than generating the full diversity of data. This leads to repetitive and similar-looking outputs, which limits the model's effectiveness and reduces diversity in generated data.</a:t>
            </a:r>
          </a:p>
          <a:p>
            <a:endParaRPr lang="en-US" dirty="0"/>
          </a:p>
          <a:p>
            <a:r>
              <a:rPr lang="en-US" b="1" dirty="0"/>
              <a:t>2. Identifying Mode Collapse:</a:t>
            </a:r>
            <a:r>
              <a:rPr lang="en-US" dirty="0"/>
              <a:t> </a:t>
            </a:r>
            <a:r>
              <a:rPr lang="en-US" i="1" dirty="0"/>
              <a:t>To identify mode collapse, observe the outputs from the Generator. If the generated samples lack diversity and appear similar, it indicates mode collapse. The model might be producing the same outputs, or only slight variations, instead of exploring the full data distribution.</a:t>
            </a:r>
          </a:p>
          <a:p>
            <a:endParaRPr lang="en-US" dirty="0"/>
          </a:p>
          <a:p>
            <a:r>
              <a:rPr lang="en-US" b="1" dirty="0"/>
              <a:t>3. Apply Mini-batch Discrimination:</a:t>
            </a:r>
            <a:r>
              <a:rPr lang="en-US" dirty="0"/>
              <a:t> </a:t>
            </a:r>
            <a:r>
              <a:rPr lang="en-US" i="1" dirty="0"/>
              <a:t>Mini-batch discrimination helps by encouraging the Generator to create more varied samples within a mini-batch. By comparing samples in a batch, this technique can reduce the chances of mode collapse and increase diversity in the generated data.</a:t>
            </a:r>
          </a:p>
          <a:p>
            <a:endParaRPr lang="en-US" dirty="0"/>
          </a:p>
          <a:p>
            <a:r>
              <a:rPr lang="en-US" b="1" dirty="0"/>
              <a:t>4. Use Unrolled GANs:</a:t>
            </a:r>
            <a:r>
              <a:rPr lang="en-US" dirty="0"/>
              <a:t> </a:t>
            </a:r>
            <a:r>
              <a:rPr lang="en-US" i="1" dirty="0"/>
              <a:t>Unrolled GANs extend the training process by unrolling the Discriminator over multiple steps. This helps to prevent the Discriminator from providing short-term feedback that could encourage mode collapse, encouraging the Generator to produce a broader range of outputs.</a:t>
            </a:r>
            <a:endParaRPr lang="en-US" dirty="0"/>
          </a:p>
          <a:p>
            <a:pPr marL="158750" indent="0">
              <a:buNone/>
            </a:pPr>
            <a:endParaRPr lang="en-IN" dirty="0"/>
          </a:p>
        </p:txBody>
      </p:sp>
    </p:spTree>
    <p:extLst>
      <p:ext uri="{BB962C8B-B14F-4D97-AF65-F5344CB8AC3E}">
        <p14:creationId xmlns:p14="http://schemas.microsoft.com/office/powerpoint/2010/main" val="64177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Challenges in Training GANs – Training Instability</a:t>
            </a:r>
            <a:endParaRPr lang="en-US" dirty="0"/>
          </a:p>
          <a:p>
            <a:pPr marL="158750" indent="0">
              <a:buNone/>
            </a:pPr>
            <a:r>
              <a:rPr lang="en-US" b="1" dirty="0"/>
              <a:t>1. Training Instability:</a:t>
            </a:r>
            <a:r>
              <a:rPr lang="en-US" dirty="0"/>
              <a:t> </a:t>
            </a:r>
            <a:r>
              <a:rPr lang="en-US" i="1" dirty="0"/>
              <a:t>Training a GAN requires a delicate balance between the Generator and Discriminator. If one network becomes too strong compared to the other, it can lead to training instability. This imbalance can cause poor performance, hinder the learning process, and prevent the model from converging to an optimal solution.</a:t>
            </a:r>
            <a:endParaRPr lang="en-US" dirty="0"/>
          </a:p>
          <a:p>
            <a:pPr marL="158750" indent="0">
              <a:buNone/>
            </a:pPr>
            <a:endParaRPr lang="en-US" b="1" dirty="0"/>
          </a:p>
          <a:p>
            <a:pPr marL="158750" indent="0">
              <a:buNone/>
            </a:pPr>
            <a:r>
              <a:rPr lang="en-US" b="1" dirty="0"/>
              <a:t>2. Challenge: Imbalance Between Networks :</a:t>
            </a:r>
            <a:r>
              <a:rPr lang="en-US" dirty="0"/>
              <a:t> </a:t>
            </a:r>
            <a:r>
              <a:rPr lang="en-US" i="1" dirty="0"/>
              <a:t>When the Generator or Discriminator dominates the other, the GAN cannot effectively learn. For instance, if the Discriminator becomes too powerful, it will easily distinguish between real and fake samples, preventing the Generator from improving. Similarly, if the Generator is too strong, the Discriminator may fail to differentiate between real and fake samples.</a:t>
            </a:r>
            <a:endParaRPr lang="en-US" dirty="0"/>
          </a:p>
          <a:p>
            <a:pPr marL="158750" indent="0">
              <a:buNone/>
            </a:pPr>
            <a:endParaRPr lang="en-US" b="1" dirty="0"/>
          </a:p>
          <a:p>
            <a:pPr marL="158750" indent="0">
              <a:buNone/>
            </a:pPr>
            <a:r>
              <a:rPr lang="en-US" b="1" dirty="0"/>
              <a:t>3. Challenge: Unstable Gradients:</a:t>
            </a:r>
            <a:r>
              <a:rPr lang="en-US" dirty="0"/>
              <a:t> </a:t>
            </a:r>
            <a:r>
              <a:rPr lang="en-US" i="1" dirty="0"/>
              <a:t>GANs are prone to unstable gradients, where the model either receives excessively high or low gradients. This can make it difficult for both the Generator and Discriminator to adjust and improve during training.</a:t>
            </a:r>
          </a:p>
          <a:p>
            <a:endParaRPr lang="en-US" dirty="0"/>
          </a:p>
          <a:p>
            <a:pPr marL="158750" indent="0">
              <a:buNone/>
            </a:pPr>
            <a:r>
              <a:rPr lang="en-US" b="1" dirty="0"/>
              <a:t>4. Solutions</a:t>
            </a:r>
          </a:p>
          <a:p>
            <a:pPr>
              <a:buFont typeface="Arial" panose="020B0604020202020204" pitchFamily="34" charset="0"/>
              <a:buChar char="•"/>
            </a:pPr>
            <a:r>
              <a:rPr lang="en-US" b="1" dirty="0"/>
              <a:t>Gradient Penalty</a:t>
            </a:r>
            <a:r>
              <a:rPr lang="en-US" dirty="0"/>
              <a:t> </a:t>
            </a:r>
            <a:r>
              <a:rPr lang="en-US" b="1" dirty="0"/>
              <a:t>Speaker Notes:</a:t>
            </a:r>
            <a:r>
              <a:rPr lang="en-US" dirty="0"/>
              <a:t> </a:t>
            </a:r>
            <a:r>
              <a:rPr lang="en-US" i="1" dirty="0"/>
              <a:t>Gradient penalty adds a regularization term to the loss function that penalizes large gradients. This helps stabilize the training process and improves the learning dynamics between the Generator and Discriminator.</a:t>
            </a:r>
            <a:endParaRPr lang="en-US" dirty="0"/>
          </a:p>
          <a:p>
            <a:pPr>
              <a:buFont typeface="Arial" panose="020B0604020202020204" pitchFamily="34" charset="0"/>
              <a:buChar char="•"/>
            </a:pPr>
            <a:r>
              <a:rPr lang="en-US" b="1" dirty="0"/>
              <a:t>Spectral Normalization</a:t>
            </a:r>
            <a:r>
              <a:rPr lang="en-US" dirty="0"/>
              <a:t> </a:t>
            </a:r>
            <a:r>
              <a:rPr lang="en-US" b="1" dirty="0"/>
              <a:t>Speaker Notes:</a:t>
            </a:r>
            <a:r>
              <a:rPr lang="en-US" dirty="0"/>
              <a:t> </a:t>
            </a:r>
            <a:r>
              <a:rPr lang="en-US" i="1" dirty="0"/>
              <a:t>Spectral normalization normalizes the weight matrices of the Discriminator to limit their growth, ensuring that gradients remain stable throughout the training. This reduces the likelihood of training instability and helps both networks improve at a balanced rate.</a:t>
            </a:r>
            <a:endParaRPr lang="en-US" dirty="0"/>
          </a:p>
          <a:p>
            <a:pPr marL="158750" indent="0">
              <a:buNone/>
            </a:pPr>
            <a:endParaRPr lang="en-IN" dirty="0"/>
          </a:p>
        </p:txBody>
      </p:sp>
    </p:spTree>
    <p:extLst>
      <p:ext uri="{BB962C8B-B14F-4D97-AF65-F5344CB8AC3E}">
        <p14:creationId xmlns:p14="http://schemas.microsoft.com/office/powerpoint/2010/main" val="2203338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Challenges in Training GANs – Vanishing Gradients</a:t>
            </a:r>
          </a:p>
          <a:p>
            <a:pPr marL="158750" indent="0">
              <a:buNone/>
            </a:pPr>
            <a:endParaRPr lang="en-US" dirty="0"/>
          </a:p>
          <a:p>
            <a:pPr marL="158750" indent="0">
              <a:buNone/>
            </a:pPr>
            <a:r>
              <a:rPr lang="en-US" b="1" dirty="0"/>
              <a:t>1. Vanishing Gradients</a:t>
            </a:r>
          </a:p>
          <a:p>
            <a:r>
              <a:rPr lang="en-US" i="1" dirty="0"/>
              <a:t>Vanishing gradients occur when the Discriminator becomes too accurate early in the training process. As the Discriminator learns to differentiate real and fake samples well, the Generator receives very small gradients, making it difficult for the Generator to improve. This can lead to slow learning or cause the model to get stuck in a state where no meaningful progress is made.</a:t>
            </a:r>
            <a:endParaRPr lang="en-US" dirty="0"/>
          </a:p>
          <a:p>
            <a:endParaRPr lang="en-US" b="1" dirty="0"/>
          </a:p>
          <a:p>
            <a:pPr marL="158750" indent="0">
              <a:buNone/>
            </a:pPr>
            <a:r>
              <a:rPr lang="en-US" b="1" dirty="0"/>
              <a:t>2. Identify: Recognizing Vanishing Gradients</a:t>
            </a:r>
          </a:p>
          <a:p>
            <a:r>
              <a:rPr lang="en-US" i="1" dirty="0"/>
              <a:t>Vanishing gradients can be identified by observing the training progress. If the Generator stops improving or shows very little change in output despite training for an extended period, it may be due to vanishing gradients. Another sign is when the Discriminator quickly becomes very accurate, while the Generator struggles to improve.</a:t>
            </a:r>
            <a:endParaRPr lang="en-US" dirty="0"/>
          </a:p>
          <a:p>
            <a:endParaRPr lang="en-US" b="1" dirty="0"/>
          </a:p>
          <a:p>
            <a:pPr marL="158750" indent="0">
              <a:buNone/>
            </a:pPr>
            <a:r>
              <a:rPr lang="en-US" b="1" dirty="0"/>
              <a:t>3. Implement: Applying Wasserstein Loss</a:t>
            </a:r>
          </a:p>
          <a:p>
            <a:r>
              <a:rPr lang="en-US" i="1" dirty="0"/>
              <a:t>To address vanishing gradients, Wasserstein loss can be used to replace the common cross-entropy loss. Wasserstein loss helps by providing more informative gradients, especially when the Discriminator becomes too strong. This loss function improves training stability and makes it easier for the Generator to learn.</a:t>
            </a:r>
            <a:endParaRPr lang="en-US" dirty="0"/>
          </a:p>
          <a:p>
            <a:pPr marL="158750" indent="0">
              <a:buNone/>
            </a:pPr>
            <a:endParaRPr lang="en-US" b="1" dirty="0"/>
          </a:p>
          <a:p>
            <a:pPr marL="158750" indent="0">
              <a:buNone/>
            </a:pPr>
            <a:r>
              <a:rPr lang="en-US" b="1" dirty="0"/>
              <a:t>4. Monitor: Tracking Gradient Flow</a:t>
            </a:r>
          </a:p>
          <a:p>
            <a:r>
              <a:rPr lang="en-US" i="1" dirty="0"/>
              <a:t>It's important to continuously monitor the gradient flow during training to ensure that gradients are neither too large nor too small. Techniques like gradient clipping or regularization can be used to maintain a stable gradient flow and prevent the vanishing gradient problem.</a:t>
            </a:r>
            <a:endParaRPr lang="en-US" dirty="0"/>
          </a:p>
          <a:p>
            <a:pPr marL="158750" indent="0">
              <a:buNone/>
            </a:pPr>
            <a:endParaRPr lang="en-IN" dirty="0"/>
          </a:p>
        </p:txBody>
      </p:sp>
    </p:spTree>
    <p:extLst>
      <p:ext uri="{BB962C8B-B14F-4D97-AF65-F5344CB8AC3E}">
        <p14:creationId xmlns:p14="http://schemas.microsoft.com/office/powerpoint/2010/main" val="436170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Variational Autoencoders (VAEs): Generative Models for Data Representation</a:t>
            </a:r>
          </a:p>
          <a:p>
            <a:pPr marL="158750" indent="0">
              <a:buNone/>
            </a:pPr>
            <a:endParaRPr lang="en-IN"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latin typeface="+mj-lt"/>
                <a:ea typeface="Nobile" pitchFamily="34" charset="-122"/>
                <a:cs typeface="Nobile" pitchFamily="34" charset="-120"/>
              </a:rPr>
              <a:t>Variational autoencoders (VAEs) are powerful generative models that learn probabilistic representations of data. Unlike traditional autoencoders, VAEs produce a probability distribution of values for each input in latent space, enabling the generation of new data samples and interpolation between existing ones. This unique approach allows VAEs to create structured, continuous latent spaces where similar data points lie close together.</a:t>
            </a:r>
            <a:endParaRPr lang="en-US" sz="1100" dirty="0">
              <a:solidFill>
                <a:schemeClr val="tx1"/>
              </a:solidFill>
              <a:latin typeface="+mj-lt"/>
            </a:endParaRPr>
          </a:p>
          <a:p>
            <a:pPr marL="158750" indent="0">
              <a:buNone/>
            </a:pPr>
            <a:endParaRPr lang="en-IN" dirty="0"/>
          </a:p>
        </p:txBody>
      </p:sp>
    </p:spTree>
    <p:extLst>
      <p:ext uri="{BB962C8B-B14F-4D97-AF65-F5344CB8AC3E}">
        <p14:creationId xmlns:p14="http://schemas.microsoft.com/office/powerpoint/2010/main" val="3996537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650"/>
              </a:lnSpc>
              <a:buNone/>
            </a:pPr>
            <a:r>
              <a:rPr lang="en-US" sz="1100" dirty="0">
                <a:solidFill>
                  <a:srgbClr val="404155"/>
                </a:solidFill>
                <a:latin typeface="Nobile" pitchFamily="34" charset="0"/>
                <a:ea typeface="Nobile" pitchFamily="34" charset="-122"/>
                <a:cs typeface="Nobile" pitchFamily="34" charset="-120"/>
              </a:rPr>
              <a:t>The VAE architecture consists of three key components: the encoder, latent space sampling, and the decoder. The encoder compresses input data into a simplified latent space representation, producing mean and variance values for a Gaussian distribution. Latent space sampling then selects a point from this distribution, creating a compact latent vector. Finally, the decoder reconstructs the original data from this latent representation.</a:t>
            </a:r>
          </a:p>
          <a:p>
            <a:pPr marL="0" indent="0">
              <a:lnSpc>
                <a:spcPts val="2650"/>
              </a:lnSpc>
              <a:buNone/>
            </a:pPr>
            <a:endParaRPr lang="en-US" sz="1100" dirty="0">
              <a:solidFill>
                <a:srgbClr val="404155"/>
              </a:solidFill>
              <a:latin typeface="Nobile" pitchFamily="34" charset="0"/>
            </a:endParaRPr>
          </a:p>
          <a:p>
            <a:pPr>
              <a:lnSpc>
                <a:spcPts val="2650"/>
              </a:lnSpc>
            </a:pPr>
            <a:r>
              <a:rPr lang="en-US" sz="1100" dirty="0">
                <a:solidFill>
                  <a:srgbClr val="404155"/>
                </a:solidFill>
                <a:latin typeface="Nobile" pitchFamily="34" charset="0"/>
                <a:ea typeface="Nobile" pitchFamily="34" charset="-122"/>
                <a:cs typeface="Nobile" pitchFamily="34" charset="-120"/>
              </a:rPr>
              <a:t>This structure allows VAEs to not only compress data but also generate new samples and interpolate between existing ones, making them versatile tools for various applications.</a:t>
            </a:r>
          </a:p>
          <a:p>
            <a:pPr marL="158750" indent="0">
              <a:lnSpc>
                <a:spcPts val="2650"/>
              </a:lnSpc>
              <a:buNone/>
            </a:pPr>
            <a:endParaRPr lang="en-US" sz="1100" dirty="0">
              <a:solidFill>
                <a:srgbClr val="404155"/>
              </a:solidFill>
              <a:latin typeface="Nobile" pitchFamily="34" charset="0"/>
              <a:ea typeface="Nobile" pitchFamily="34" charset="-122"/>
              <a:cs typeface="Nobile" pitchFamily="34" charset="-120"/>
            </a:endParaRPr>
          </a:p>
          <a:p>
            <a:r>
              <a:rPr lang="en-US" b="1" dirty="0"/>
              <a:t>VAE Architecture – Encoder, Sampling, and Decoder</a:t>
            </a:r>
            <a:endParaRPr lang="en-US" dirty="0"/>
          </a:p>
          <a:p>
            <a:r>
              <a:rPr lang="en-US" b="1" dirty="0"/>
              <a:t>1. Encoder:</a:t>
            </a:r>
            <a:r>
              <a:rPr lang="en-US" dirty="0"/>
              <a:t> </a:t>
            </a:r>
            <a:r>
              <a:rPr lang="en-US" i="1" dirty="0"/>
              <a:t>The Encoder component of the Variational Autoencoder (VAE) compresses the input data into a latent space. Instead of directly encoding the data, it generates two outputs: the mean and variance values, which represent the distribution of the latent variables in the latent space.</a:t>
            </a:r>
          </a:p>
          <a:p>
            <a:endParaRPr lang="en-US" dirty="0"/>
          </a:p>
          <a:p>
            <a:r>
              <a:rPr lang="en-US" b="1" dirty="0"/>
              <a:t>2. Latent Space Sampling:</a:t>
            </a:r>
            <a:r>
              <a:rPr lang="en-US" dirty="0"/>
              <a:t> </a:t>
            </a:r>
            <a:r>
              <a:rPr lang="en-US" i="1" dirty="0"/>
              <a:t>Once the mean and variance are generated by the Encoder, the latent space sampling step occurs. A point is sampled from a Gaussian distribution using the mean and variance. This sampled point is the latent vector that will be passed to the Decoder for reconstruction.</a:t>
            </a:r>
          </a:p>
          <a:p>
            <a:endParaRPr lang="en-US" dirty="0"/>
          </a:p>
          <a:p>
            <a:r>
              <a:rPr lang="en-US" b="1" dirty="0"/>
              <a:t>3. Decoder:</a:t>
            </a:r>
            <a:r>
              <a:rPr lang="en-US" dirty="0"/>
              <a:t> </a:t>
            </a:r>
            <a:r>
              <a:rPr lang="en-US" i="1" dirty="0"/>
              <a:t>The Decoder takes the latent vector and reconstructs the original input data. It essentially "decodes" the compact representation back into a form that resembles the input data, ensuring that the reconstructed data is as close as possible to the original.</a:t>
            </a:r>
            <a:endParaRPr lang="en-US" dirty="0"/>
          </a:p>
          <a:p>
            <a:pPr marL="158750" indent="0">
              <a:lnSpc>
                <a:spcPts val="2650"/>
              </a:lnSpc>
              <a:buNone/>
            </a:pPr>
            <a:endParaRPr lang="en-US" sz="1100" dirty="0"/>
          </a:p>
          <a:p>
            <a:pPr marL="0" indent="0">
              <a:lnSpc>
                <a:spcPts val="2650"/>
              </a:lnSpc>
              <a:buNone/>
            </a:pPr>
            <a:endParaRPr lang="en-US" sz="1100" dirty="0"/>
          </a:p>
          <a:p>
            <a:endParaRPr lang="en-IN" dirty="0"/>
          </a:p>
        </p:txBody>
      </p:sp>
    </p:spTree>
    <p:extLst>
      <p:ext uri="{BB962C8B-B14F-4D97-AF65-F5344CB8AC3E}">
        <p14:creationId xmlns:p14="http://schemas.microsoft.com/office/powerpoint/2010/main" val="2953719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Training VAEs – Evidence Lower Bound (ELBO)</a:t>
            </a:r>
            <a:endParaRPr lang="en-US" dirty="0"/>
          </a:p>
          <a:p>
            <a:pPr marL="158750" indent="0">
              <a:buNone/>
            </a:pPr>
            <a:endParaRPr lang="en-US" b="1" dirty="0"/>
          </a:p>
          <a:p>
            <a:pPr marL="158750" indent="0">
              <a:buNone/>
            </a:pPr>
            <a:r>
              <a:rPr lang="en-US" b="1" dirty="0"/>
              <a:t>1. Evidence Lower Bound (ELBO)</a:t>
            </a:r>
          </a:p>
          <a:p>
            <a:r>
              <a:rPr lang="en-US" i="1" dirty="0"/>
              <a:t>Variational Autoencoders (VAEs) are trained by optimizing the Evidence Lower Bound (ELBO), which strikes a balance between two objectives: ensuring accurate data reconstruction and structuring the latent space appropriately. The ELBO comprises two main components: the reconstruction loss and the KL-divergence loss. Optimizing these simultaneously allows VAEs to generate realistic samples and enables smooth interpolations in the latent space.</a:t>
            </a:r>
            <a:endParaRPr lang="en-US" dirty="0"/>
          </a:p>
          <a:p>
            <a:pPr marL="158750" indent="0">
              <a:buNone/>
            </a:pPr>
            <a:endParaRPr lang="en-US" b="1" dirty="0"/>
          </a:p>
          <a:p>
            <a:pPr marL="158750" indent="0">
              <a:buNone/>
            </a:pPr>
            <a:r>
              <a:rPr lang="en-US" b="1" dirty="0"/>
              <a:t>2. Reconstruction Loss</a:t>
            </a:r>
          </a:p>
          <a:p>
            <a:r>
              <a:rPr lang="en-US" i="1" dirty="0"/>
              <a:t>Reconstruction loss measures how well the Decoder can reconstruct the original input data from the latent space. This loss helps the model to ensure that the data generated is a good approximation of the original data. Common functions used for this are Mean Squared Error (MSE) for continuous data and Binary Cross-Entropy (BCE) for binary data.</a:t>
            </a:r>
            <a:endParaRPr lang="en-US" dirty="0"/>
          </a:p>
          <a:p>
            <a:pPr marL="158750" indent="0">
              <a:buNone/>
            </a:pPr>
            <a:endParaRPr lang="en-US" b="1" dirty="0"/>
          </a:p>
          <a:p>
            <a:pPr marL="158750" indent="0">
              <a:buNone/>
            </a:pPr>
            <a:r>
              <a:rPr lang="en-US" b="1" dirty="0"/>
              <a:t>3. KL-Divergence Loss</a:t>
            </a:r>
          </a:p>
          <a:p>
            <a:r>
              <a:rPr lang="en-US" i="1" dirty="0"/>
              <a:t>KL-Divergence loss measures the difference between the distribution output by the Encoder and the target Gaussian distribution. This loss encourages the latent space to follow a smooth, continuous structure. By minimizing this loss, VAEs ensure that the latent space can generate diverse and meaningful representations for data interpolation.</a:t>
            </a:r>
            <a:endParaRPr lang="en-US" dirty="0"/>
          </a:p>
          <a:p>
            <a:pPr marL="158750" indent="0">
              <a:buNone/>
            </a:pPr>
            <a:endParaRPr lang="en-IN" dirty="0"/>
          </a:p>
        </p:txBody>
      </p:sp>
    </p:spTree>
    <p:extLst>
      <p:ext uri="{BB962C8B-B14F-4D97-AF65-F5344CB8AC3E}">
        <p14:creationId xmlns:p14="http://schemas.microsoft.com/office/powerpoint/2010/main" val="974055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650"/>
              </a:lnSpc>
              <a:buNone/>
            </a:pPr>
            <a:r>
              <a:rPr lang="en-US" sz="1100" dirty="0">
                <a:solidFill>
                  <a:schemeClr val="tx1"/>
                </a:solidFill>
                <a:latin typeface="+mj-lt"/>
                <a:ea typeface="Nobile" pitchFamily="34" charset="-122"/>
                <a:cs typeface="Nobile" pitchFamily="34" charset="-120"/>
              </a:rPr>
              <a:t>Once trained, VAEs offer fascinating ways to explore the latent space. Data generation involves sampling random points in the latent space and using the decoder to create new samples resembling the training data. Interpolation allows for smooth transformations between data points by selecting intermediate points in the latent space.</a:t>
            </a:r>
          </a:p>
          <a:p>
            <a:pPr>
              <a:lnSpc>
                <a:spcPts val="2650"/>
              </a:lnSpc>
            </a:pPr>
            <a:r>
              <a:rPr lang="en-US" sz="1100" dirty="0">
                <a:solidFill>
                  <a:schemeClr val="tx1"/>
                </a:solidFill>
                <a:latin typeface="+mj-lt"/>
                <a:ea typeface="Nobile" pitchFamily="34" charset="-122"/>
                <a:cs typeface="Nobile" pitchFamily="34" charset="-120"/>
              </a:rPr>
              <a:t>These capabilities make VAEs useful for various applications, including image morphing and anomaly detection. By checking how well new samples fit within the latent space distribution, VAEs can identify unusual or abnormal data, which is valuable for tasks like fraud detection.</a:t>
            </a:r>
          </a:p>
          <a:p>
            <a:pPr marL="158750" indent="0">
              <a:lnSpc>
                <a:spcPts val="2650"/>
              </a:lnSpc>
              <a:buNone/>
            </a:pPr>
            <a:endParaRPr lang="en-US" sz="1100" dirty="0">
              <a:solidFill>
                <a:schemeClr val="tx1"/>
              </a:solidFill>
              <a:latin typeface="+mj-lt"/>
            </a:endParaRPr>
          </a:p>
          <a:p>
            <a:pPr marL="158750" indent="0">
              <a:lnSpc>
                <a:spcPts val="2650"/>
              </a:lnSpc>
              <a:buNone/>
            </a:pPr>
            <a:r>
              <a:rPr lang="en-US" dirty="0"/>
              <a:t>Applications of VAEs – Data Generation, Interpolation, and Anomaly Detection</a:t>
            </a:r>
            <a:endParaRPr lang="en-US" sz="1100" dirty="0">
              <a:solidFill>
                <a:schemeClr val="tx1"/>
              </a:solidFill>
              <a:latin typeface="+mj-lt"/>
            </a:endParaRPr>
          </a:p>
          <a:p>
            <a:pPr marL="158750" indent="0">
              <a:buNone/>
            </a:pPr>
            <a:r>
              <a:rPr lang="en-US" b="1" dirty="0"/>
              <a:t>1. Data Generation:</a:t>
            </a:r>
            <a:r>
              <a:rPr lang="en-US" dirty="0"/>
              <a:t> </a:t>
            </a:r>
            <a:r>
              <a:rPr lang="en-US" i="1" dirty="0"/>
              <a:t>Once VAEs are trained, they can generate new data samples by sampling random points in the latent space. The decoder then reconstructs these points into new data, which closely resembles the training data. This process is useful for generating realistic data, such as creating new images or text based on the learned distribution.</a:t>
            </a:r>
            <a:endParaRPr lang="en-US" dirty="0"/>
          </a:p>
          <a:p>
            <a:pPr marL="158750" indent="0">
              <a:buNone/>
            </a:pPr>
            <a:endParaRPr lang="en-US" b="1" dirty="0"/>
          </a:p>
          <a:p>
            <a:pPr marL="158750" indent="0">
              <a:buNone/>
            </a:pPr>
            <a:r>
              <a:rPr lang="en-US" b="1" dirty="0"/>
              <a:t>2. Interpolation:</a:t>
            </a:r>
            <a:r>
              <a:rPr lang="en-US" dirty="0"/>
              <a:t> </a:t>
            </a:r>
            <a:r>
              <a:rPr lang="en-US" i="1" dirty="0"/>
              <a:t>VAEs can smoothly transform between data points by selecting intermediate points in the latent space. This interpolation allows for the generation of transitions between two distinct data points, creating a continuous flow of samples. For example, interpolating between two images could produce a gradual transformation from one to the other, which is widely used in image morphing and creative applications.</a:t>
            </a:r>
          </a:p>
          <a:p>
            <a:pPr marL="158750" indent="0">
              <a:buNone/>
            </a:pPr>
            <a:endParaRPr lang="en-US" dirty="0"/>
          </a:p>
          <a:p>
            <a:pPr marL="158750" indent="0">
              <a:buNone/>
            </a:pPr>
            <a:r>
              <a:rPr lang="en-US" b="1" dirty="0"/>
              <a:t>3. Anomaly Detection:</a:t>
            </a:r>
            <a:r>
              <a:rPr lang="en-US" dirty="0"/>
              <a:t> </a:t>
            </a:r>
            <a:r>
              <a:rPr lang="en-US" i="1" dirty="0"/>
              <a:t>VAEs can also be used for anomaly detection by evaluating how well new samples fit within the learned latent space distribution. If a new data point doesn’t fit well within the latent space, it is considered an anomaly. This makes VAEs useful for detecting unusual or fraudulent activity, such as identifying outlier transactions in fraud detection systems.</a:t>
            </a:r>
            <a:endParaRPr lang="en-US" dirty="0"/>
          </a:p>
          <a:p>
            <a:pPr marL="158750" indent="0">
              <a:lnSpc>
                <a:spcPts val="2650"/>
              </a:lnSpc>
              <a:buNone/>
            </a:pPr>
            <a:endParaRPr lang="en-US" sz="1100" dirty="0">
              <a:solidFill>
                <a:schemeClr val="tx1"/>
              </a:solidFill>
              <a:latin typeface="+mj-lt"/>
            </a:endParaRPr>
          </a:p>
          <a:p>
            <a:pPr>
              <a:lnSpc>
                <a:spcPts val="2650"/>
              </a:lnSpc>
            </a:pPr>
            <a:endParaRPr lang="en-US" sz="1100" dirty="0">
              <a:solidFill>
                <a:schemeClr val="tx1"/>
              </a:solidFill>
              <a:latin typeface="+mj-lt"/>
            </a:endParaRPr>
          </a:p>
          <a:p>
            <a:pPr>
              <a:lnSpc>
                <a:spcPts val="2650"/>
              </a:lnSpc>
            </a:pPr>
            <a:endParaRPr lang="en-US" sz="1100" dirty="0">
              <a:solidFill>
                <a:schemeClr val="tx1"/>
              </a:solidFill>
              <a:latin typeface="+mj-lt"/>
            </a:endParaRPr>
          </a:p>
          <a:p>
            <a:pPr marL="0" indent="0">
              <a:lnSpc>
                <a:spcPts val="2650"/>
              </a:lnSpc>
              <a:buNone/>
            </a:pPr>
            <a:endParaRPr lang="en-US" sz="1100" dirty="0">
              <a:solidFill>
                <a:schemeClr val="tx1"/>
              </a:solidFill>
              <a:latin typeface="+mj-lt"/>
            </a:endParaRPr>
          </a:p>
          <a:p>
            <a:endParaRPr lang="en-IN" dirty="0"/>
          </a:p>
        </p:txBody>
      </p:sp>
    </p:spTree>
    <p:extLst>
      <p:ext uri="{BB962C8B-B14F-4D97-AF65-F5344CB8AC3E}">
        <p14:creationId xmlns:p14="http://schemas.microsoft.com/office/powerpoint/2010/main" val="3007457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850"/>
              </a:lnSpc>
              <a:buNone/>
            </a:pPr>
            <a:r>
              <a:rPr lang="en-US" sz="1100" dirty="0">
                <a:solidFill>
                  <a:srgbClr val="404155"/>
                </a:solidFill>
                <a:latin typeface="Nobile" pitchFamily="34" charset="0"/>
                <a:ea typeface="Nobile" pitchFamily="34" charset="-122"/>
                <a:cs typeface="Nobile" pitchFamily="34" charset="-120"/>
              </a:rPr>
              <a:t>Several VAE variants have been developed to extend its basic capabilities. Conditional Variational Autoencoders (CVAE) increase generator control by allowing both the encoder and decoder to use extra information, such as labels or conditions, in addition to the data input. This enables more targeted generation of samples based on specific criteria.</a:t>
            </a:r>
          </a:p>
          <a:p>
            <a:pPr marL="0" indent="0">
              <a:lnSpc>
                <a:spcPts val="2850"/>
              </a:lnSpc>
              <a:buNone/>
            </a:pPr>
            <a:endParaRPr lang="en-US" sz="1100" dirty="0">
              <a:solidFill>
                <a:srgbClr val="404155"/>
              </a:solidFill>
              <a:latin typeface="Nobile" pitchFamily="34" charset="0"/>
            </a:endParaRPr>
          </a:p>
          <a:p>
            <a:pPr>
              <a:lnSpc>
                <a:spcPts val="2850"/>
              </a:lnSpc>
            </a:pPr>
            <a:r>
              <a:rPr lang="en-US" sz="1100" dirty="0">
                <a:solidFill>
                  <a:srgbClr val="404155"/>
                </a:solidFill>
                <a:latin typeface="Nobile" pitchFamily="34" charset="0"/>
                <a:ea typeface="Nobile" pitchFamily="34" charset="-122"/>
                <a:cs typeface="Nobile" pitchFamily="34" charset="-120"/>
              </a:rPr>
              <a:t>Beta-VAE introduces a hyperparameter, β, which scales the KL-divergence term in the loss function. A higher β encourages the model to focus on disentangling latent features, improving interpretability and understanding of how specific data features affect the generated output.</a:t>
            </a:r>
            <a:endParaRPr lang="en-US" sz="1100" dirty="0"/>
          </a:p>
          <a:p>
            <a:pPr marL="0" indent="0">
              <a:lnSpc>
                <a:spcPts val="2850"/>
              </a:lnSpc>
              <a:buNone/>
            </a:pPr>
            <a:endParaRPr lang="en-US" sz="1100" dirty="0"/>
          </a:p>
          <a:p>
            <a:pPr marL="158750" indent="0">
              <a:buNone/>
            </a:pPr>
            <a:r>
              <a:rPr lang="en-US" b="1" dirty="0"/>
              <a:t>Popular VAE Variants – CVAE and Beta-VAE</a:t>
            </a:r>
            <a:endParaRPr lang="en-US" dirty="0"/>
          </a:p>
          <a:p>
            <a:pPr marL="158750" indent="0">
              <a:buNone/>
            </a:pPr>
            <a:endParaRPr lang="en-US" b="1" dirty="0"/>
          </a:p>
          <a:p>
            <a:pPr marL="158750" indent="0">
              <a:buNone/>
            </a:pPr>
            <a:r>
              <a:rPr lang="en-US" b="1" dirty="0"/>
              <a:t>1. Conditional Variational Autoencoders (CVAE):</a:t>
            </a:r>
            <a:r>
              <a:rPr lang="en-US" dirty="0"/>
              <a:t> </a:t>
            </a:r>
            <a:r>
              <a:rPr lang="en-US" i="1" dirty="0"/>
              <a:t>Conditional Variational Autoencoders (CVAE) are a powerful extension of the standard VAE. While traditional VAEs generate data from random latent space samples, CVAEs add additional information, such as labels or conditions, to both the encoder and decoder. This allows for more controlled generation of data. For instance, by providing labels like "cat" or "dog," the CVAE can generate images of specific animals, offering targeted output rather than generic samples.</a:t>
            </a:r>
            <a:endParaRPr lang="en-US" dirty="0"/>
          </a:p>
          <a:p>
            <a:pPr marL="158750" indent="0">
              <a:buNone/>
            </a:pPr>
            <a:endParaRPr lang="en-US" b="1" dirty="0"/>
          </a:p>
          <a:p>
            <a:pPr marL="158750" indent="0">
              <a:buNone/>
            </a:pPr>
            <a:r>
              <a:rPr lang="en-US" b="1" dirty="0"/>
              <a:t>2. Beta-VAE:</a:t>
            </a:r>
            <a:r>
              <a:rPr lang="en-US" dirty="0"/>
              <a:t> </a:t>
            </a:r>
            <a:r>
              <a:rPr lang="en-US" i="1" dirty="0"/>
              <a:t>Beta-VAE introduces a hyperparameter, β, which modifies the importance of the KL-divergence term in the VAE's loss function. By increasing β, the model is encouraged to disentangle the latent space, meaning it separates the different factors that contribute to the data. This can improve the interpretability of the latent space, as it allows for a clearer understanding of how individual features, such as lighting or object position in an image, affect the generated output. This makes Beta-VAE especially useful for tasks where you need better control over the features represented in the latent space.</a:t>
            </a:r>
            <a:endParaRPr lang="en-US" dirty="0"/>
          </a:p>
          <a:p>
            <a:pPr marL="158750" indent="0">
              <a:buNone/>
            </a:pPr>
            <a:endParaRPr lang="en-IN" dirty="0"/>
          </a:p>
        </p:txBody>
      </p:sp>
    </p:spTree>
    <p:extLst>
      <p:ext uri="{BB962C8B-B14F-4D97-AF65-F5344CB8AC3E}">
        <p14:creationId xmlns:p14="http://schemas.microsoft.com/office/powerpoint/2010/main" val="2521103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850"/>
              </a:lnSpc>
              <a:buNone/>
            </a:pPr>
            <a:r>
              <a:rPr lang="en-US" sz="1100" dirty="0">
                <a:solidFill>
                  <a:srgbClr val="404155"/>
                </a:solidFill>
                <a:latin typeface="Nobile" pitchFamily="34" charset="0"/>
                <a:ea typeface="Nobile" pitchFamily="34" charset="-122"/>
                <a:cs typeface="Nobile" pitchFamily="34" charset="-120"/>
              </a:rPr>
              <a:t>Developing generative AI models from scratch is a challenging task, but several frameworks and libraries have been developed to simplify the process. These tools offer basic building blocks in the form of neural network components, optimizers, and data processing utilities, making it easier for developers to experiment with and deploy generative models.</a:t>
            </a:r>
          </a:p>
          <a:p>
            <a:pPr>
              <a:lnSpc>
                <a:spcPts val="2850"/>
              </a:lnSpc>
            </a:pPr>
            <a:r>
              <a:rPr lang="en-US" sz="1100" dirty="0">
                <a:solidFill>
                  <a:srgbClr val="404155"/>
                </a:solidFill>
                <a:latin typeface="Nobile" pitchFamily="34" charset="0"/>
                <a:ea typeface="Nobile" pitchFamily="34" charset="-122"/>
                <a:cs typeface="Nobile" pitchFamily="34" charset="-120"/>
              </a:rPr>
              <a:t>Some of the most widely used frameworks and libraries include TensorFlow, </a:t>
            </a:r>
            <a:r>
              <a:rPr lang="en-US" sz="1100" dirty="0" err="1">
                <a:solidFill>
                  <a:srgbClr val="404155"/>
                </a:solidFill>
                <a:latin typeface="Nobile" pitchFamily="34" charset="0"/>
                <a:ea typeface="Nobile" pitchFamily="34" charset="-122"/>
                <a:cs typeface="Nobile" pitchFamily="34" charset="-120"/>
              </a:rPr>
              <a:t>PyTorch</a:t>
            </a:r>
            <a:r>
              <a:rPr lang="en-US" sz="1100" dirty="0">
                <a:solidFill>
                  <a:srgbClr val="404155"/>
                </a:solidFill>
                <a:latin typeface="Nobile" pitchFamily="34" charset="0"/>
                <a:ea typeface="Nobile" pitchFamily="34" charset="-122"/>
                <a:cs typeface="Nobile" pitchFamily="34" charset="-120"/>
              </a:rPr>
              <a:t>, Hugging Face Transformers, and Diffusers. Each of these tools has unique strengths and often combines with other tools to facilitate various generative tasks.</a:t>
            </a:r>
            <a:endParaRPr lang="en-US" sz="1100" dirty="0"/>
          </a:p>
          <a:p>
            <a:pPr marL="0" indent="0">
              <a:lnSpc>
                <a:spcPts val="2850"/>
              </a:lnSpc>
              <a:buNone/>
            </a:pPr>
            <a:endParaRPr lang="en-US" sz="1100" dirty="0"/>
          </a:p>
          <a:p>
            <a:pPr marL="158750" indent="0">
              <a:buNone/>
            </a:pPr>
            <a:r>
              <a:rPr lang="en-US" b="1" dirty="0"/>
              <a:t>Popular Frameworks and Libraries for Developing Generative AI Models</a:t>
            </a:r>
            <a:endParaRPr lang="en-US" dirty="0"/>
          </a:p>
          <a:p>
            <a:pPr marL="387350" indent="-228600">
              <a:buAutoNum type="arabicPeriod"/>
            </a:pPr>
            <a:r>
              <a:rPr lang="en-US" b="1" dirty="0"/>
              <a:t>TensorFlow:</a:t>
            </a:r>
            <a:r>
              <a:rPr lang="en-US" dirty="0"/>
              <a:t> </a:t>
            </a:r>
            <a:r>
              <a:rPr lang="en-US" i="1" dirty="0"/>
              <a:t>TensorFlow, developed by Google, is one of the most popular deep learning frameworks, known for its scalability and excellent production environment support. It provides a comprehensive ecosystem of tools for machine learning, including specific libraries for generative models like GANs and VAEs. TensorFlow's high-level API, </a:t>
            </a:r>
            <a:r>
              <a:rPr lang="en-US" i="1" dirty="0" err="1"/>
              <a:t>Keras</a:t>
            </a:r>
            <a:r>
              <a:rPr lang="en-US" i="1" dirty="0"/>
              <a:t>, makes it easier to build and experiment with neural networks, while its lower-level API offers more control for advanced tasks.</a:t>
            </a:r>
          </a:p>
          <a:p>
            <a:pPr marL="387350" indent="-228600">
              <a:buAutoNum type="arabicPeriod"/>
            </a:pPr>
            <a:endParaRPr lang="en-US" dirty="0"/>
          </a:p>
          <a:p>
            <a:pPr marL="158750" indent="0">
              <a:buNone/>
            </a:pPr>
            <a:r>
              <a:rPr lang="en-US" b="1" dirty="0"/>
              <a:t>2. </a:t>
            </a:r>
            <a:r>
              <a:rPr lang="en-US" b="1" dirty="0" err="1"/>
              <a:t>PyTorch</a:t>
            </a:r>
            <a:r>
              <a:rPr lang="en-US" b="1" dirty="0"/>
              <a:t>:</a:t>
            </a:r>
            <a:r>
              <a:rPr lang="en-US" dirty="0"/>
              <a:t> </a:t>
            </a:r>
            <a:r>
              <a:rPr lang="en-US" i="1" dirty="0" err="1"/>
              <a:t>PyTorch</a:t>
            </a:r>
            <a:r>
              <a:rPr lang="en-US" i="1" dirty="0"/>
              <a:t>, created by Facebook, is a flexible and research-oriented deep learning framework that is highly favored by the AI research community. It allows for dynamic computation graphs, making it easier to experiment with and modify models during runtime. This flexibility makes </a:t>
            </a:r>
            <a:r>
              <a:rPr lang="en-US" i="1" dirty="0" err="1"/>
              <a:t>PyTorch</a:t>
            </a:r>
            <a:r>
              <a:rPr lang="en-US" i="1" dirty="0"/>
              <a:t> especially useful when developing custom model architectures. Its intuitive design and strong community support make it a top choice for both researchers and developers working on generative models.</a:t>
            </a:r>
          </a:p>
          <a:p>
            <a:pPr marL="158750" indent="0">
              <a:buNone/>
            </a:pPr>
            <a:endParaRPr lang="en-US" dirty="0"/>
          </a:p>
          <a:p>
            <a:pPr marL="158750" indent="0">
              <a:buNone/>
            </a:pPr>
            <a:r>
              <a:rPr lang="en-US" b="1" dirty="0"/>
              <a:t>3. Hugging Face Transformers:</a:t>
            </a:r>
            <a:r>
              <a:rPr lang="en-US" dirty="0"/>
              <a:t> </a:t>
            </a:r>
            <a:r>
              <a:rPr lang="en-US" i="1" dirty="0"/>
              <a:t>Hugging Face is a go-to resource for natural language processing (NLP), with its Transformers library offering a wide variety of pre-trained models for text generation tasks. The library simplifies text generation and transformation with models like GPT, BERT, and T5. For image generation, Hugging Face also offers the Diffusers library, which specializes in diffusion models, a new and powerful technique for generating high-quality images and text.</a:t>
            </a:r>
            <a:endParaRPr lang="en-US" dirty="0"/>
          </a:p>
          <a:p>
            <a:endParaRPr lang="en-US" dirty="0"/>
          </a:p>
          <a:p>
            <a:r>
              <a:rPr lang="en-US" dirty="0"/>
              <a:t>These frameworks and libraries are essential tools for anyone looking to dive into generative AI, simplifying the model-building process and making experimentation much more efficient.</a:t>
            </a:r>
          </a:p>
          <a:p>
            <a:pPr marL="158750" indent="0">
              <a:buNone/>
            </a:pPr>
            <a:endParaRPr lang="en-IN" dirty="0"/>
          </a:p>
        </p:txBody>
      </p:sp>
    </p:spTree>
    <p:extLst>
      <p:ext uri="{BB962C8B-B14F-4D97-AF65-F5344CB8AC3E}">
        <p14:creationId xmlns:p14="http://schemas.microsoft.com/office/powerpoint/2010/main" val="2790110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TensorFlow Generative Model APIs</a:t>
            </a:r>
            <a:endParaRPr lang="en-US" dirty="0"/>
          </a:p>
          <a:p>
            <a:r>
              <a:rPr lang="en-US" b="1" dirty="0"/>
              <a:t>1. TensorFlow GAN (TF-GAN):</a:t>
            </a:r>
            <a:r>
              <a:rPr lang="en-US" dirty="0"/>
              <a:t> </a:t>
            </a:r>
            <a:r>
              <a:rPr lang="en-US" i="1" dirty="0"/>
              <a:t>TensorFlow GAN (TF-GAN) is a dedicated library within the TensorFlow ecosystem for working with Generative Adversarial Networks. It provides pre-implemented loss functions, evaluation metrics, and model templates that make it easier to build, train, and deploy GANs. This library simplifies the process of working with adversarial networks, ensuring that users can focus on experimentation and innovation without getting bogged down in low-level details.</a:t>
            </a:r>
          </a:p>
          <a:p>
            <a:endParaRPr lang="en-US" dirty="0"/>
          </a:p>
          <a:p>
            <a:r>
              <a:rPr lang="en-US" b="1" dirty="0"/>
              <a:t>2. TensorFlow Probability (TFP):</a:t>
            </a:r>
            <a:r>
              <a:rPr lang="en-US" dirty="0"/>
              <a:t> </a:t>
            </a:r>
            <a:r>
              <a:rPr lang="en-US" i="1" dirty="0"/>
              <a:t>TensorFlow Probability (TFP) is a library that extends TensorFlow with powerful probabilistic modeling tools. It is particularly useful for generative models like Variational Autoencoders (VAEs). TFP supports various probability distributions and reparameterization techniques essential for latent space sampling and inference. By leveraging TFP, developers can implement more sophisticated generative models with ease and ensure their latent spaces are structured correctly for tasks like data generation and anomaly detection.</a:t>
            </a:r>
          </a:p>
          <a:p>
            <a:endParaRPr lang="en-US" dirty="0"/>
          </a:p>
          <a:p>
            <a:r>
              <a:rPr lang="en-US" b="1" dirty="0"/>
              <a:t>3. Hugging Face Diffusers API:</a:t>
            </a:r>
            <a:r>
              <a:rPr lang="en-US" dirty="0"/>
              <a:t> </a:t>
            </a:r>
            <a:r>
              <a:rPr lang="en-US" i="1" dirty="0"/>
              <a:t>Originally designed for </a:t>
            </a:r>
            <a:r>
              <a:rPr lang="en-US" i="1" dirty="0" err="1"/>
              <a:t>PyTorch</a:t>
            </a:r>
            <a:r>
              <a:rPr lang="en-US" i="1" dirty="0"/>
              <a:t>, the Hugging Face Diffusers library is now compatible with TensorFlow as well. This API specializes in diffusion models, which have recently gained popularity for generating high-quality images and text. The Diffusers API simplifies working with state-of-the-art generative models like Denoising Diffusion Probabilistic Models (DDPMs). Whether you're generating realistic images or transforming text, this API provides the necessary tools to explore and implement diffusion-based generative models.</a:t>
            </a:r>
          </a:p>
          <a:p>
            <a:endParaRPr lang="en-US" dirty="0"/>
          </a:p>
          <a:p>
            <a:r>
              <a:rPr lang="en-US" dirty="0"/>
              <a:t>These TensorFlow APIs and Hugging Face tools provide specialized capabilities, enabling developers to efficiently build and optimize generative models across various domains, from adversarial networks to probabilistic inference and diffusion-based generation.</a:t>
            </a:r>
          </a:p>
          <a:p>
            <a:pPr marL="158750" indent="0">
              <a:buNone/>
            </a:pPr>
            <a:endParaRPr lang="en-US" dirty="0"/>
          </a:p>
        </p:txBody>
      </p:sp>
    </p:spTree>
    <p:extLst>
      <p:ext uri="{BB962C8B-B14F-4D97-AF65-F5344CB8AC3E}">
        <p14:creationId xmlns:p14="http://schemas.microsoft.com/office/powerpoint/2010/main" val="2996817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DF71865-3D37-9815-0036-09BFE20E62E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C8237D7-B3D5-2E0C-7E4C-BFD9E135D6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IN" dirty="0"/>
              <a:t>TensorFlow GAN (TF-GAN) Features</a:t>
            </a:r>
          </a:p>
          <a:p>
            <a:pPr marL="0" indent="0">
              <a:buNone/>
            </a:pPr>
            <a:endParaRPr lang="en-IN" b="1" dirty="0"/>
          </a:p>
          <a:p>
            <a:pPr marL="158750" indent="0">
              <a:buNone/>
            </a:pPr>
            <a:r>
              <a:rPr lang="en-US" dirty="0"/>
              <a:t>Generative Adversarial Networks, or GANs, have quickly become one of the most powerful techniques in the field of deep learning, especially for image generation. However, building and training GANs from scratch can be quite complex. Fortunately, TensorFlow offers a specialized library—TF-GAN—that simplifies this process. Let's dive into some of the key features of TF-GAN that make it easier to work with GANs and bring your generative projects to life."</a:t>
            </a:r>
          </a:p>
          <a:p>
            <a:pPr marL="158750" indent="0">
              <a:buNone/>
            </a:pPr>
            <a:endParaRPr lang="en-US" b="1" dirty="0"/>
          </a:p>
          <a:p>
            <a:pPr marL="158750" indent="0">
              <a:buNone/>
            </a:pPr>
            <a:r>
              <a:rPr lang="en-US" b="1" dirty="0"/>
              <a:t>1. GAN-Specific Loss Functions :</a:t>
            </a:r>
            <a:r>
              <a:rPr lang="en-US" dirty="0"/>
              <a:t> First up, TF-GAN comes equipped with a variety of loss functions specifically designed for GANs. These loss functions are crucial for ensuring stable training and generating high-quality results. For instance:*</a:t>
            </a:r>
          </a:p>
          <a:p>
            <a:pPr>
              <a:buFont typeface="Arial" panose="020B0604020202020204" pitchFamily="34" charset="0"/>
              <a:buChar char="•"/>
            </a:pPr>
            <a:r>
              <a:rPr lang="en-US" i="1" dirty="0"/>
              <a:t>Wasserstein Loss: Often used to stabilize GAN training by calculating the Earth Mover's Distance between the real and generated data distributions. This loss function helps reduce issues like mode collapse and training instability.</a:t>
            </a:r>
            <a:endParaRPr lang="en-US" dirty="0"/>
          </a:p>
          <a:p>
            <a:pPr>
              <a:buFont typeface="Arial" panose="020B0604020202020204" pitchFamily="34" charset="0"/>
              <a:buChar char="•"/>
            </a:pPr>
            <a:r>
              <a:rPr lang="en-US" i="1" dirty="0"/>
              <a:t>Least-Squares Loss: This function helps prevent vanishing gradients, which are a common problem when training GANs. By penalizing the difference between real and generated samples in a least-squares manner, it helps improve the model’s ability to generate realistic samples.</a:t>
            </a:r>
            <a:endParaRPr lang="en-US" dirty="0"/>
          </a:p>
          <a:p>
            <a:pPr>
              <a:buFont typeface="Arial" panose="020B0604020202020204" pitchFamily="34" charset="0"/>
              <a:buChar char="•"/>
            </a:pPr>
            <a:r>
              <a:rPr lang="en-US" i="1" dirty="0"/>
              <a:t>Hinge Loss: Commonly used in SVM-inspired GANs, this loss focuses on improving the separation between real and fake data. It's especially useful for scenarios where the discriminator’s decision boundary is essential.</a:t>
            </a:r>
            <a:endParaRPr lang="en-US" dirty="0"/>
          </a:p>
          <a:p>
            <a:r>
              <a:rPr lang="en-US" i="1" dirty="0"/>
              <a:t>These loss functions provide the flexibility to experiment with different techniques, making GAN training more stable and efficient."</a:t>
            </a:r>
            <a:endParaRPr lang="en-US" dirty="0"/>
          </a:p>
          <a:p>
            <a:pPr marL="158750" indent="0">
              <a:buNone/>
            </a:pPr>
            <a:endParaRPr lang="en-US" b="1" dirty="0"/>
          </a:p>
          <a:p>
            <a:pPr marL="158750" indent="0">
              <a:buNone/>
            </a:pPr>
            <a:r>
              <a:rPr lang="en-US" b="1" dirty="0"/>
              <a:t>2. Evaluation Metrics</a:t>
            </a:r>
          </a:p>
          <a:p>
            <a:r>
              <a:rPr lang="en-US" dirty="0"/>
              <a:t>When it comes to evaluating GANs, the right metrics are crucial for understanding the quality and diversity of the generated samples. TF-GAN offers several evaluation metrics designed to specifically assess GAN performance:</a:t>
            </a:r>
          </a:p>
          <a:p>
            <a:pPr>
              <a:buFont typeface="Arial" panose="020B0604020202020204" pitchFamily="34" charset="0"/>
              <a:buChar char="•"/>
            </a:pPr>
            <a:r>
              <a:rPr lang="en-US" i="1" dirty="0" err="1"/>
              <a:t>Frechet</a:t>
            </a:r>
            <a:r>
              <a:rPr lang="en-US" i="1" dirty="0"/>
              <a:t> Inception Distance (FID): This metric compares the feature distributions of real and generated images in a deep neural network, such as the Inception model. A lower FID score indicates that the generated images are closer to real images in terms of quality.</a:t>
            </a:r>
            <a:endParaRPr lang="en-US" dirty="0"/>
          </a:p>
          <a:p>
            <a:pPr>
              <a:buFont typeface="Arial" panose="020B0604020202020204" pitchFamily="34" charset="0"/>
              <a:buChar char="•"/>
            </a:pPr>
            <a:r>
              <a:rPr lang="en-US" i="1" dirty="0"/>
              <a:t>Inception Score (IS): This score assesses both the clarity and diversity of the generated images. A higher IS suggests that the generated images are not only realistic but also diverse in terms of content.</a:t>
            </a:r>
            <a:endParaRPr lang="en-US" dirty="0"/>
          </a:p>
          <a:p>
            <a:r>
              <a:rPr lang="en-US" i="1" dirty="0"/>
              <a:t>These metrics ensure that you're not just producing images that look real but also that they maintain diversity and high quality, key indicators of a successful generative model.</a:t>
            </a:r>
          </a:p>
          <a:p>
            <a:endParaRPr lang="en-US" dirty="0"/>
          </a:p>
          <a:p>
            <a:pPr marL="158750" indent="0">
              <a:buNone/>
            </a:pPr>
            <a:r>
              <a:rPr lang="en-US" b="1" dirty="0"/>
              <a:t>3. Pre-built Architectures</a:t>
            </a:r>
          </a:p>
          <a:p>
            <a:r>
              <a:rPr lang="en-US" dirty="0"/>
              <a:t>Another helpful feature of TF-GAN is its collection of pre-built architectures. These templates allow you to quickly implement some of the most popular GAN variants without the need to start from scratch. For example:</a:t>
            </a:r>
          </a:p>
          <a:p>
            <a:pPr>
              <a:buFont typeface="Arial" panose="020B0604020202020204" pitchFamily="34" charset="0"/>
              <a:buChar char="•"/>
            </a:pPr>
            <a:r>
              <a:rPr lang="en-US" i="1" dirty="0"/>
              <a:t>DCGAN (Deep Convolutional GAN): Known for its success in generating realistic images, DCGAN uses deep convolutional layers that are highly effective for image generation tasks.</a:t>
            </a:r>
            <a:endParaRPr lang="en-US" dirty="0"/>
          </a:p>
          <a:p>
            <a:pPr>
              <a:buFont typeface="Arial" panose="020B0604020202020204" pitchFamily="34" charset="0"/>
              <a:buChar char="•"/>
            </a:pPr>
            <a:r>
              <a:rPr lang="en-US" i="1" dirty="0"/>
              <a:t>Conditional GAN (</a:t>
            </a:r>
            <a:r>
              <a:rPr lang="en-US" i="1" dirty="0" err="1"/>
              <a:t>cGAN</a:t>
            </a:r>
            <a:r>
              <a:rPr lang="en-US" i="1" dirty="0"/>
              <a:t>): This variant allows you to condition the generation process on additional information, such as labels, making it possible to generate more targeted and specific outputs. This is particularly useful for tasks like image-to-image translation or generating images based on certain attributes.</a:t>
            </a:r>
            <a:endParaRPr lang="en-US" dirty="0"/>
          </a:p>
          <a:p>
            <a:r>
              <a:rPr lang="en-US" i="1" dirty="0"/>
              <a:t>These pre-built architectures help accelerate the model-building process, allowing you to focus on experimentation and fine-tuning rather than dealing with foundational model design."</a:t>
            </a:r>
            <a:endParaRPr lang="en-US" dirty="0"/>
          </a:p>
          <a:p>
            <a:pPr marL="158750" indent="0">
              <a:buNone/>
            </a:pPr>
            <a:endParaRPr lang="en-US" dirty="0"/>
          </a:p>
          <a:p>
            <a:pPr marL="158750" indent="0">
              <a:buNone/>
            </a:pPr>
            <a:r>
              <a:rPr lang="en-US" dirty="0"/>
              <a:t>With the help of TF-GAN, you're not only able to train powerful GAN models but also evaluate their performance effectively and implement advanced variants like DCGAN and </a:t>
            </a:r>
            <a:r>
              <a:rPr lang="en-US" dirty="0" err="1"/>
              <a:t>cGAN</a:t>
            </a:r>
            <a:r>
              <a:rPr lang="en-US" dirty="0"/>
              <a:t> with ease. Whether you're new to GANs or an experienced researcher, these features make it easier to experiment and deploy your generative models with confidence.</a:t>
            </a:r>
          </a:p>
          <a:p>
            <a:pPr marL="0" indent="0">
              <a:buNone/>
            </a:pPr>
            <a:endParaRPr lang="en-US" b="1" dirty="0"/>
          </a:p>
        </p:txBody>
      </p:sp>
      <p:sp>
        <p:nvSpPr>
          <p:cNvPr id="59" name="Google Shape;59;g5fab984687_2_0:notes">
            <a:extLst>
              <a:ext uri="{FF2B5EF4-FFF2-40B4-BE49-F238E27FC236}">
                <a16:creationId xmlns:a16="http://schemas.microsoft.com/office/drawing/2014/main" id="{473B1504-40C9-A38D-96DD-36878C0F36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088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F8DE23D-4D88-CD99-E05B-B036C37B1F3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5955050-988A-7CC1-BB90-62373D353E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213163"/>
                </a:solidFill>
              </a:rPr>
              <a:t>Variational Autoencoders with TensorFlow Probability (TFP)</a:t>
            </a:r>
          </a:p>
          <a:p>
            <a:pPr marL="0" indent="0">
              <a:buNone/>
            </a:pPr>
            <a:endParaRPr lang="en-US" b="1" dirty="0"/>
          </a:p>
          <a:p>
            <a:pPr marL="0" indent="0">
              <a:buNone/>
            </a:pPr>
            <a:r>
              <a:rPr lang="en-US" dirty="0"/>
              <a:t>Now, let's explore how TensorFlow Probability (TFP) enhances the capabilities of Variational Autoencoders (VAEs) by adding probabilistic layers, distributions, and powerful sampling techniques. These tools are critical for enabling VAEs to perform complex data generation tasks while optimizing the latent space effectively. With TFP, working with VAEs becomes more efficient and flexible, especially when implementing advanced probabilistic models.</a:t>
            </a:r>
            <a:endParaRPr lang="en-US" b="1" dirty="0"/>
          </a:p>
          <a:p>
            <a:pPr marL="0" indent="0">
              <a:buNone/>
            </a:pPr>
            <a:endParaRPr lang="en-US" b="1" dirty="0"/>
          </a:p>
          <a:p>
            <a:pPr marL="158750" indent="0">
              <a:buNone/>
            </a:pPr>
            <a:r>
              <a:rPr lang="en-US" b="1" dirty="0"/>
              <a:t>1. Probabilistic Layers:</a:t>
            </a:r>
            <a:r>
              <a:rPr lang="en-US" dirty="0"/>
              <a:t> TFP provides specialized probabilistic layers that make it easier to define and optimize VAEs. These layers are designed to handle latent variable sampling and reparameterization during the training process, which are essential aspects of how VAEs work.</a:t>
            </a:r>
          </a:p>
          <a:p>
            <a:pPr>
              <a:buFont typeface="Arial" panose="020B0604020202020204" pitchFamily="34" charset="0"/>
              <a:buChar char="•"/>
            </a:pPr>
            <a:r>
              <a:rPr lang="en-US" i="1" dirty="0"/>
              <a:t>Latent Variable Sampling: These layers allow for efficient sampling of latent variables, making it easier to model the underlying structure of data.</a:t>
            </a:r>
            <a:endParaRPr lang="en-US" dirty="0"/>
          </a:p>
          <a:p>
            <a:pPr>
              <a:buFont typeface="Arial" panose="020B0604020202020204" pitchFamily="34" charset="0"/>
              <a:buChar char="•"/>
            </a:pPr>
            <a:r>
              <a:rPr lang="en-US" i="1" dirty="0"/>
              <a:t>Reparameterization: By applying the reparameterization trick, we can express stochastic variables as deterministic functions of a random noise input, which allows us to backpropagate gradients effectively during training.</a:t>
            </a:r>
            <a:endParaRPr lang="en-US" dirty="0"/>
          </a:p>
          <a:p>
            <a:r>
              <a:rPr lang="en-US" i="1" dirty="0"/>
              <a:t>This integration with TFP streamlines the VAE architecture, reducing the complexity of model definition and enabling more flexible and efficient training.</a:t>
            </a:r>
          </a:p>
          <a:p>
            <a:endParaRPr lang="en-US" dirty="0"/>
          </a:p>
          <a:p>
            <a:pPr marL="158750" indent="0">
              <a:buNone/>
            </a:pPr>
            <a:r>
              <a:rPr lang="en-US" b="1" dirty="0"/>
              <a:t>2. Distributions API:</a:t>
            </a:r>
            <a:r>
              <a:rPr lang="en-US" dirty="0"/>
              <a:t> One of the key strengths of TFP lies in its extensive </a:t>
            </a:r>
            <a:r>
              <a:rPr lang="en-US" i="1" dirty="0"/>
              <a:t>Distributions API</a:t>
            </a:r>
            <a:r>
              <a:rPr lang="en-US" dirty="0"/>
              <a:t>, which provides a wide range of probabilistic distributions that are essential for defining the probabilistic aspects of VAEs. Some commonly used distributions in VAEs include:</a:t>
            </a:r>
          </a:p>
          <a:p>
            <a:pPr>
              <a:buFont typeface="Arial" panose="020B0604020202020204" pitchFamily="34" charset="0"/>
              <a:buChar char="•"/>
            </a:pPr>
            <a:r>
              <a:rPr lang="en-US" i="1" dirty="0"/>
              <a:t>Gaussian Distribution: This is the most common distribution used in VAEs to model the latent space and ensure smooth sampling for generating new data.</a:t>
            </a:r>
            <a:endParaRPr lang="en-US" dirty="0"/>
          </a:p>
          <a:p>
            <a:pPr>
              <a:buFont typeface="Arial" panose="020B0604020202020204" pitchFamily="34" charset="0"/>
              <a:buChar char="•"/>
            </a:pPr>
            <a:r>
              <a:rPr lang="en-US" i="1" dirty="0"/>
              <a:t>Bernoulli Distribution: Often used for binary data, this distribution helps with tasks such as image generation where each pixel could be on or off.</a:t>
            </a:r>
            <a:endParaRPr lang="en-US" dirty="0"/>
          </a:p>
          <a:p>
            <a:pPr>
              <a:buFont typeface="Arial" panose="020B0604020202020204" pitchFamily="34" charset="0"/>
              <a:buChar char="•"/>
            </a:pPr>
            <a:r>
              <a:rPr lang="en-US" i="1" dirty="0"/>
              <a:t>Categorical Distribution: This is useful when dealing with discrete classes or labels, enabling VAEs to handle multi-class data.</a:t>
            </a:r>
            <a:endParaRPr lang="en-US" dirty="0"/>
          </a:p>
          <a:p>
            <a:r>
              <a:rPr lang="en-US" i="1" dirty="0"/>
              <a:t>By providing these distributions, TFP ensures that VAEs have the flexibility to model a wide variety of data types and generate high-quality samples across different domains.</a:t>
            </a:r>
          </a:p>
          <a:p>
            <a:endParaRPr lang="en-US" dirty="0"/>
          </a:p>
          <a:p>
            <a:pPr marL="158750" indent="0">
              <a:buNone/>
            </a:pPr>
            <a:r>
              <a:rPr lang="en-US" b="1" dirty="0"/>
              <a:t>3. Reparameterization Trick:</a:t>
            </a:r>
            <a:r>
              <a:rPr lang="en-US" dirty="0"/>
              <a:t> The reparameterization trick is one of the most powerful concepts in VAEs, and TFP makes it easier to implement. This trick involves transforming the latent variable sampling process into a differentiable function, allowing gradients to flow through the stochastic layers during backpropagation. This is crucial because it enables us to optimize VAEs using standard gradient-based optimization methods like Adam or SGD.</a:t>
            </a:r>
          </a:p>
          <a:p>
            <a:pPr marL="158750" indent="0">
              <a:buNone/>
            </a:pPr>
            <a:endParaRPr lang="en-US" dirty="0"/>
          </a:p>
          <a:p>
            <a:pPr>
              <a:buFont typeface="Arial" panose="020B0604020202020204" pitchFamily="34" charset="0"/>
              <a:buChar char="•"/>
            </a:pPr>
            <a:r>
              <a:rPr lang="en-US" i="1" dirty="0"/>
              <a:t>Without this trick, the sampling process would be non-differentiable, and we wouldn't be able to train the model effectively using backpropagation.</a:t>
            </a:r>
            <a:endParaRPr lang="en-US" dirty="0"/>
          </a:p>
          <a:p>
            <a:r>
              <a:rPr lang="en-US" i="1" dirty="0"/>
              <a:t>With TFP, the reparameterization trick becomes seamless, allowing us to train VAEs as end-to-end differentiable models and achieve smooth latent space representation for data generation.</a:t>
            </a:r>
          </a:p>
          <a:p>
            <a:endParaRPr lang="en-US" dirty="0"/>
          </a:p>
          <a:p>
            <a:r>
              <a:rPr lang="en-US" dirty="0"/>
              <a:t>By integrating TensorFlow Probability with VAEs, you gain powerful tools for probabilistic modeling, easier sampling, and efficient gradient-based optimization. With TFP’s probabilistic layers, distribution API, and reparameterization trick, defining and training complex VAEs becomes both simpler and more flexible, opening up new possibilities for generative AI tasks.</a:t>
            </a:r>
          </a:p>
          <a:p>
            <a:pPr marL="0" indent="0">
              <a:buNone/>
            </a:pPr>
            <a:endParaRPr lang="en-US" b="1" dirty="0"/>
          </a:p>
        </p:txBody>
      </p:sp>
      <p:sp>
        <p:nvSpPr>
          <p:cNvPr id="59" name="Google Shape;59;g5fab984687_2_0:notes">
            <a:extLst>
              <a:ext uri="{FF2B5EF4-FFF2-40B4-BE49-F238E27FC236}">
                <a16:creationId xmlns:a16="http://schemas.microsoft.com/office/drawing/2014/main" id="{7AF45AAE-4136-510E-FB24-881ACEDA08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8483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369E74E-C315-B433-28D2-C3492609F64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6803D65-592D-2F9F-5887-614C653FF90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Diffusion Models using TensorFlow and Hugging Face Diffusers</a:t>
            </a:r>
            <a:endParaRPr lang="en-US" dirty="0"/>
          </a:p>
          <a:p>
            <a:endParaRPr lang="en-US" dirty="0"/>
          </a:p>
          <a:p>
            <a:r>
              <a:rPr lang="en-US" dirty="0"/>
              <a:t>Diffusion models are an exciting advancement in generative modeling, based on the idea of progressively adding noise to data and then learning how to reverse that process to generate new, high-quality samples. This process is somewhat like a 'de-noising' technique, where the model learns to recover clean data from noisy input. Today, we'll explore how Hugging Face's Diffusers library, originally built for </a:t>
            </a:r>
            <a:r>
              <a:rPr lang="en-US" dirty="0" err="1"/>
              <a:t>PyTorch</a:t>
            </a:r>
            <a:r>
              <a:rPr lang="en-US" dirty="0"/>
              <a:t>, has now expanded to support TensorFlow, bringing these powerful models into the TensorFlow ecosystem.</a:t>
            </a:r>
          </a:p>
          <a:p>
            <a:endParaRPr lang="en-US" dirty="0"/>
          </a:p>
          <a:p>
            <a:pPr marL="387350" indent="-228600">
              <a:buAutoNum type="arabicPeriod"/>
            </a:pPr>
            <a:r>
              <a:rPr lang="en-US" b="1" dirty="0"/>
              <a:t>Diffusion Models Overview</a:t>
            </a:r>
          </a:p>
          <a:p>
            <a:pPr marL="158750" indent="0">
              <a:buNone/>
            </a:pPr>
            <a:endParaRPr lang="en-US" b="1" dirty="0"/>
          </a:p>
          <a:p>
            <a:r>
              <a:rPr lang="en-US" dirty="0"/>
              <a:t>Diffusion models work by adding controlled noise to the data over multiple steps, essentially degrading the data in a structured way. Once the data is fully noisy, the model learns how to reverse this process, gradually removing noise step by step to recreate the original data. This makes diffusion models highly effective in generating detailed and high-quality samples.</a:t>
            </a:r>
          </a:p>
          <a:p>
            <a:pPr>
              <a:buFont typeface="Arial" panose="020B0604020202020204" pitchFamily="34" charset="0"/>
              <a:buChar char="•"/>
            </a:pPr>
            <a:r>
              <a:rPr lang="en-US" i="1" dirty="0"/>
              <a:t>Generative Process: Starting with a noisy sample, the model iteratively removes noise, reconstructing a high-quality data sample at the end of the process.</a:t>
            </a:r>
            <a:endParaRPr lang="en-US" dirty="0"/>
          </a:p>
          <a:p>
            <a:pPr>
              <a:buFont typeface="Arial" panose="020B0604020202020204" pitchFamily="34" charset="0"/>
              <a:buChar char="•"/>
            </a:pPr>
            <a:r>
              <a:rPr lang="en-US" i="1" dirty="0"/>
              <a:t>Training Process: During training, the model learns how to reverse the noise process, improving at generating realistic samples over time.</a:t>
            </a:r>
            <a:endParaRPr lang="en-US" dirty="0"/>
          </a:p>
          <a:p>
            <a:r>
              <a:rPr lang="en-US" dirty="0"/>
              <a:t>This reverse diffusion process, paired with a well-designed model, can produce excellent results, particularly in image generation tasks.</a:t>
            </a:r>
          </a:p>
          <a:p>
            <a:endParaRPr lang="en-US" dirty="0"/>
          </a:p>
          <a:p>
            <a:pPr marL="158750" indent="0">
              <a:buNone/>
            </a:pPr>
            <a:r>
              <a:rPr lang="en-US" b="1" dirty="0"/>
              <a:t>2. Hugging Face Diffusers Library</a:t>
            </a:r>
          </a:p>
          <a:p>
            <a:endParaRPr lang="en-US" dirty="0"/>
          </a:p>
          <a:p>
            <a:r>
              <a:rPr lang="en-US" dirty="0"/>
              <a:t>Hugging Face has developed the </a:t>
            </a:r>
            <a:r>
              <a:rPr lang="en-US" i="1" dirty="0"/>
              <a:t>Diffusers</a:t>
            </a:r>
            <a:r>
              <a:rPr lang="en-US" dirty="0"/>
              <a:t> library, a comprehensive tool for working with diffusion models. While it was initially developed for </a:t>
            </a:r>
            <a:r>
              <a:rPr lang="en-US" dirty="0" err="1"/>
              <a:t>PyTorch</a:t>
            </a:r>
            <a:r>
              <a:rPr lang="en-US" dirty="0"/>
              <a:t>, it now also supports TensorFlow, making it a versatile resource for the TensorFlow community.</a:t>
            </a:r>
          </a:p>
          <a:p>
            <a:pPr>
              <a:buFont typeface="Arial" panose="020B0604020202020204" pitchFamily="34" charset="0"/>
              <a:buChar char="•"/>
            </a:pPr>
            <a:r>
              <a:rPr lang="en-US" i="1" dirty="0"/>
              <a:t>Pre-trained Models: The library includes models like Stable Diffusion, which are pre-trained and ready to generate high-quality images from text or random noise.</a:t>
            </a:r>
            <a:endParaRPr lang="en-US" dirty="0"/>
          </a:p>
          <a:p>
            <a:pPr>
              <a:buFont typeface="Arial" panose="020B0604020202020204" pitchFamily="34" charset="0"/>
              <a:buChar char="•"/>
            </a:pPr>
            <a:r>
              <a:rPr lang="en-US" i="1" dirty="0"/>
              <a:t>Text-to-Image Generation: With models like Stable Diffusion, users can generate detailed images from text prompts, making it incredibly useful for creative tasks such as digital art or design.</a:t>
            </a:r>
            <a:endParaRPr lang="en-US" dirty="0"/>
          </a:p>
          <a:p>
            <a:r>
              <a:rPr lang="en-US" i="1" dirty="0"/>
              <a:t>By leveraging Hugging Face's library, TensorFlow users can now tap into these cutting-edge generative models with ease, accessing the power of diffusion models with minimal setup.</a:t>
            </a:r>
          </a:p>
          <a:p>
            <a:endParaRPr lang="en-US" dirty="0"/>
          </a:p>
          <a:p>
            <a:pPr marL="158750" indent="0">
              <a:buNone/>
            </a:pPr>
            <a:r>
              <a:rPr lang="en-US" b="1" dirty="0"/>
              <a:t>3. Flexibility and Control</a:t>
            </a:r>
          </a:p>
          <a:p>
            <a:pPr marL="158750" indent="0">
              <a:buNone/>
            </a:pPr>
            <a:endParaRPr lang="en-US" b="1" dirty="0"/>
          </a:p>
          <a:p>
            <a:r>
              <a:rPr lang="en-US" dirty="0"/>
              <a:t>The Diffusers library offers significant flexibility and control over the diffusion process, allowing users to adjust key parameters such as:</a:t>
            </a:r>
          </a:p>
          <a:p>
            <a:pPr>
              <a:buFont typeface="Arial" panose="020B0604020202020204" pitchFamily="34" charset="0"/>
              <a:buChar char="•"/>
            </a:pPr>
            <a:r>
              <a:rPr lang="en-US" i="1" dirty="0"/>
              <a:t>Number of Diffusion Steps: This controls how many iterations the model performs to remove noise. More steps usually mean better-quality generation, but at the cost of computational resources.</a:t>
            </a:r>
            <a:endParaRPr lang="en-US" dirty="0"/>
          </a:p>
          <a:p>
            <a:pPr>
              <a:buFont typeface="Arial" panose="020B0604020202020204" pitchFamily="34" charset="0"/>
              <a:buChar char="•"/>
            </a:pPr>
            <a:r>
              <a:rPr lang="en-US" i="1" dirty="0"/>
              <a:t>Noise Scheduler: The noise scheduler determines how the noise is added over the course of the diffusion process. Tuning this can help refine the quality of the generated samples.</a:t>
            </a:r>
            <a:endParaRPr lang="en-US" dirty="0"/>
          </a:p>
          <a:p>
            <a:r>
              <a:rPr lang="en-US" dirty="0"/>
              <a:t>This level of control empowers users to experiment and fine-tune their models to achieve the best results, whether for image synthesis, super-resolution, or other generative tasks.</a:t>
            </a:r>
          </a:p>
          <a:p>
            <a:pPr marL="158750" indent="0">
              <a:buNone/>
            </a:pPr>
            <a:endParaRPr lang="en-US" dirty="0"/>
          </a:p>
          <a:p>
            <a:pPr marL="158750" indent="0">
              <a:buNone/>
            </a:pPr>
            <a:r>
              <a:rPr lang="en-US" dirty="0"/>
              <a:t>With the integration of Hugging Face's Diffusers library into TensorFlow, diffusion models become more accessible and powerful than ever before. Whether you're looking to generate images from text, explore high-quality data synthesis, or experiment with noise removal techniques, these models provide a flexible and effective toolset for any generative AI project.</a:t>
            </a:r>
          </a:p>
          <a:p>
            <a:pPr marL="0" indent="0">
              <a:buNone/>
            </a:pPr>
            <a:endParaRPr lang="en-US" b="1" dirty="0"/>
          </a:p>
        </p:txBody>
      </p:sp>
      <p:sp>
        <p:nvSpPr>
          <p:cNvPr id="59" name="Google Shape;59;g5fab984687_2_0:notes">
            <a:extLst>
              <a:ext uri="{FF2B5EF4-FFF2-40B4-BE49-F238E27FC236}">
                <a16:creationId xmlns:a16="http://schemas.microsoft.com/office/drawing/2014/main" id="{1B86FDCB-36BE-63F8-FB69-86301C03C6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31428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7DC0666-1361-9B6E-329B-67D62EFF6FE9}"/>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CD6FDAA2-1AF4-797C-EB98-26F33A9F3B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Advantages of Using AI Frameworks and Libraries</a:t>
            </a:r>
          </a:p>
          <a:p>
            <a:pPr marL="0" indent="0">
              <a:buNone/>
            </a:pPr>
            <a:endParaRPr lang="en-US" b="1" dirty="0"/>
          </a:p>
          <a:p>
            <a:pPr marL="0" indent="0">
              <a:buNone/>
            </a:pPr>
            <a:r>
              <a:rPr lang="en-US" dirty="0"/>
              <a:t>As we delve deeper into the world of generative AI, it's important to understand the key advantages of using specialized AI frameworks and libraries. These tools are designed to make the development and deployment of generative models more accessible and efficient, while also offering flexibility and scalability. Let’s explore these benefits in detail.</a:t>
            </a:r>
            <a:endParaRPr lang="en-US" b="1" dirty="0"/>
          </a:p>
          <a:p>
            <a:pPr marL="0" indent="0">
              <a:buNone/>
            </a:pPr>
            <a:endParaRPr lang="en-US" b="1" dirty="0"/>
          </a:p>
          <a:p>
            <a:pPr marL="158750" indent="0">
              <a:buNone/>
            </a:pPr>
            <a:r>
              <a:rPr lang="en-US" b="1" dirty="0"/>
              <a:t>1. Efficiency</a:t>
            </a:r>
          </a:p>
          <a:p>
            <a:r>
              <a:rPr lang="en-US" dirty="0"/>
              <a:t>AI frameworks and libraries offer a significant boost in efficiency, which is one of their biggest advantages.</a:t>
            </a:r>
          </a:p>
          <a:p>
            <a:pPr lvl="1">
              <a:buFont typeface="Arial" panose="020B0604020202020204" pitchFamily="34" charset="0"/>
              <a:buChar char="•"/>
            </a:pPr>
            <a:r>
              <a:rPr lang="en-US" i="1" dirty="0"/>
              <a:t>Pre-built Components</a:t>
            </a:r>
            <a:r>
              <a:rPr lang="en-US" dirty="0"/>
              <a:t>: These frameworks come with pre-configured modules for neural networks, loss functions, and optimizers, saving time that would otherwise be spent on building these components from scratch.</a:t>
            </a:r>
          </a:p>
          <a:p>
            <a:pPr lvl="1">
              <a:buFont typeface="Arial" panose="020B0604020202020204" pitchFamily="34" charset="0"/>
              <a:buChar char="•"/>
            </a:pPr>
            <a:r>
              <a:rPr lang="en-US" i="1" dirty="0"/>
              <a:t>Optimized Algorithms</a:t>
            </a:r>
            <a:r>
              <a:rPr lang="en-US" dirty="0"/>
              <a:t>: The algorithms provided are often optimized for better performance, meaning you can generate high-quality models without the need for extensive computational resources.</a:t>
            </a:r>
          </a:p>
          <a:p>
            <a:pPr marL="158750" indent="0">
              <a:buNone/>
            </a:pPr>
            <a:r>
              <a:rPr lang="en-US" dirty="0"/>
              <a:t>By using these pre-built resources, developers can focus more on the unique aspects of their project, making the entire process faster and more resource-efficient.</a:t>
            </a:r>
          </a:p>
          <a:p>
            <a:endParaRPr lang="en-US" b="1" dirty="0"/>
          </a:p>
          <a:p>
            <a:pPr marL="158750" indent="0">
              <a:buNone/>
            </a:pPr>
            <a:r>
              <a:rPr lang="en-US" b="1" dirty="0"/>
              <a:t>2. Flexibility</a:t>
            </a:r>
          </a:p>
          <a:p>
            <a:pPr marL="158750" indent="0">
              <a:buNone/>
            </a:pPr>
            <a:r>
              <a:rPr lang="en-US" dirty="0"/>
              <a:t>Flexibility is another key benefit of working with AI frameworks.</a:t>
            </a:r>
          </a:p>
          <a:p>
            <a:pPr lvl="1">
              <a:buFont typeface="Arial" panose="020B0604020202020204" pitchFamily="34" charset="0"/>
              <a:buChar char="•"/>
            </a:pPr>
            <a:r>
              <a:rPr lang="en-US" i="1" dirty="0"/>
              <a:t>Modular Design</a:t>
            </a:r>
            <a:r>
              <a:rPr lang="en-US" dirty="0"/>
              <a:t>: Many of these libraries have a modular structure, which means that you can easily swap out components or experiment with different architectures. This is ideal for those who want to explore innovative approaches or adjust models to fit specific needs.</a:t>
            </a:r>
          </a:p>
          <a:p>
            <a:pPr lvl="1">
              <a:buFont typeface="Arial" panose="020B0604020202020204" pitchFamily="34" charset="0"/>
              <a:buChar char="•"/>
            </a:pPr>
            <a:r>
              <a:rPr lang="en-US" i="1" dirty="0"/>
              <a:t>Hyperparameter Experimentation</a:t>
            </a:r>
            <a:r>
              <a:rPr lang="en-US" dirty="0"/>
              <a:t>: The ability to tweak hyperparameters allows developers to optimize their models for the best performance in real-time, without being locked into one configuration.</a:t>
            </a:r>
          </a:p>
          <a:p>
            <a:pPr marL="615950" lvl="1" indent="0">
              <a:buFont typeface="Arial" panose="020B0604020202020204" pitchFamily="34" charset="0"/>
              <a:buNone/>
            </a:pPr>
            <a:endParaRPr lang="en-US" dirty="0"/>
          </a:p>
          <a:p>
            <a:pPr marL="158750" indent="0">
              <a:buNone/>
            </a:pPr>
            <a:r>
              <a:rPr lang="en-US" b="1" dirty="0"/>
              <a:t>3. Community Support</a:t>
            </a:r>
          </a:p>
          <a:p>
            <a:r>
              <a:rPr lang="en-US" dirty="0"/>
              <a:t>One of the greatest strengths of popular AI frameworks is the vast community support that comes with them.</a:t>
            </a:r>
          </a:p>
          <a:p>
            <a:pPr lvl="1">
              <a:buFont typeface="Arial" panose="020B0604020202020204" pitchFamily="34" charset="0"/>
              <a:buChar char="•"/>
            </a:pPr>
            <a:r>
              <a:rPr lang="en-US" i="1" dirty="0"/>
              <a:t>Extensive Documentation</a:t>
            </a:r>
            <a:r>
              <a:rPr lang="en-US" dirty="0"/>
              <a:t>: Well-established libraries, like TensorFlow or </a:t>
            </a:r>
            <a:r>
              <a:rPr lang="en-US" dirty="0" err="1"/>
              <a:t>PyTorch</a:t>
            </a:r>
            <a:r>
              <a:rPr lang="en-US" dirty="0"/>
              <a:t>, offer thorough documentation to help developers understand how to use various features and troubleshoot problems.</a:t>
            </a:r>
          </a:p>
          <a:p>
            <a:pPr lvl="1">
              <a:buFont typeface="Arial" panose="020B0604020202020204" pitchFamily="34" charset="0"/>
              <a:buChar char="•"/>
            </a:pPr>
            <a:r>
              <a:rPr lang="en-US" i="1" dirty="0"/>
              <a:t>Active Communities</a:t>
            </a:r>
            <a:r>
              <a:rPr lang="en-US" dirty="0"/>
              <a:t>: Communities surrounding these frameworks are large and active, making it easier to find solutions to problems through forums, tutorials, and shared knowledge.</a:t>
            </a:r>
          </a:p>
          <a:p>
            <a:r>
              <a:rPr lang="en-US" dirty="0"/>
              <a:t>This means that developers can get help quickly and benefit from the collective expertise of a broad user base, speeding up the development process."</a:t>
            </a:r>
          </a:p>
          <a:p>
            <a:pPr marL="158750" indent="0">
              <a:buNone/>
            </a:pPr>
            <a:endParaRPr lang="en-US" b="1" dirty="0"/>
          </a:p>
          <a:p>
            <a:pPr marL="158750" indent="0">
              <a:buNone/>
            </a:pPr>
            <a:r>
              <a:rPr lang="en-US" b="1" dirty="0"/>
              <a:t>4. Scalability</a:t>
            </a:r>
          </a:p>
          <a:p>
            <a:pPr marL="158750" indent="0">
              <a:buNone/>
            </a:pPr>
            <a:r>
              <a:rPr lang="en-US" dirty="0"/>
              <a:t>Scalability is essential when transitioning from research to production, and AI frameworks excel in this area.</a:t>
            </a:r>
          </a:p>
          <a:p>
            <a:pPr>
              <a:buFont typeface="Arial" panose="020B0604020202020204" pitchFamily="34" charset="0"/>
              <a:buChar char="•"/>
            </a:pPr>
            <a:r>
              <a:rPr lang="en-US" i="1" dirty="0"/>
              <a:t>Distributed Training</a:t>
            </a:r>
            <a:r>
              <a:rPr lang="en-US" dirty="0"/>
              <a:t>: These tools offer built-in support for distributed training, which enables you to train models on multiple machines or GPUs, dramatically reducing training time for large datasets or complex models.</a:t>
            </a:r>
          </a:p>
          <a:p>
            <a:pPr>
              <a:buFont typeface="Arial" panose="020B0604020202020204" pitchFamily="34" charset="0"/>
              <a:buChar char="•"/>
            </a:pPr>
            <a:r>
              <a:rPr lang="en-US" i="1" dirty="0"/>
              <a:t>Seamless Deployment</a:t>
            </a:r>
            <a:r>
              <a:rPr lang="en-US" dirty="0"/>
              <a:t>: Once the model is trained, scaling it to production environments is made easier, thanks to the seamless integration of deployment tools. This is vital when working with real-world applications that require fast and reliable AI models.</a:t>
            </a:r>
          </a:p>
          <a:p>
            <a:pPr>
              <a:buFont typeface="Arial" panose="020B0604020202020204" pitchFamily="34" charset="0"/>
              <a:buChar char="•"/>
            </a:pPr>
            <a:endParaRPr lang="en-US" dirty="0"/>
          </a:p>
          <a:p>
            <a:pPr marL="158750" indent="0">
              <a:buNone/>
            </a:pPr>
            <a:r>
              <a:rPr lang="en-US" dirty="0"/>
              <a:t>By leveraging AI frameworks and libraries, developers can unlock a wealth of benefits that simplify the development process. Whether you're looking to improve efficiency, experiment with new models, access community support, or scale your solutions, these tools provide the backbone for successful generative AI projects.</a:t>
            </a:r>
          </a:p>
          <a:p>
            <a:pPr marL="0" indent="0">
              <a:buNone/>
            </a:pPr>
            <a:endParaRPr lang="en-US" b="1" dirty="0"/>
          </a:p>
        </p:txBody>
      </p:sp>
      <p:sp>
        <p:nvSpPr>
          <p:cNvPr id="59" name="Google Shape;59;g5fab984687_2_0:notes">
            <a:extLst>
              <a:ext uri="{FF2B5EF4-FFF2-40B4-BE49-F238E27FC236}">
                <a16:creationId xmlns:a16="http://schemas.microsoft.com/office/drawing/2014/main" id="{B260117F-E410-F676-903E-44E84C97E3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574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F686C73A-C5DC-78B6-AAA5-C443761E336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C33C67FB-40A6-870C-9089-1A97421C18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1" dirty="0"/>
              <a:t>Future Trends in Generative AI Tools</a:t>
            </a:r>
            <a:endParaRPr lang="en-IN" dirty="0"/>
          </a:p>
          <a:p>
            <a:pPr marL="0" indent="0">
              <a:buNone/>
            </a:pPr>
            <a:r>
              <a:rPr lang="en-US" dirty="0"/>
              <a:t>As we look ahead to the future of generative AI tools, we see several exciting trends that will shape the landscape of this technology. These trends will make generative AI more accessible, transparent, and adaptable to a wide range of applications. Let’s explore these emerging trends.</a:t>
            </a:r>
          </a:p>
          <a:p>
            <a:pPr marL="0" indent="0">
              <a:buNone/>
            </a:pPr>
            <a:endParaRPr lang="en-US" b="1" dirty="0"/>
          </a:p>
          <a:p>
            <a:pPr marL="387350" indent="-228600">
              <a:buAutoNum type="arabicPeriod"/>
            </a:pPr>
            <a:r>
              <a:rPr lang="en-US" b="1" dirty="0"/>
              <a:t>Increased Accessibility: </a:t>
            </a:r>
            <a:r>
              <a:rPr lang="en-US" dirty="0"/>
              <a:t>One of the most significant trends in generative AI tools is the drive toward increased accessibility.</a:t>
            </a:r>
          </a:p>
          <a:p>
            <a:pPr lvl="1">
              <a:buFont typeface="Arial" panose="020B0604020202020204" pitchFamily="34" charset="0"/>
              <a:buChar char="•"/>
            </a:pPr>
            <a:r>
              <a:rPr lang="en-US" i="1" dirty="0"/>
              <a:t>User-Friendly Interfaces</a:t>
            </a:r>
            <a:r>
              <a:rPr lang="en-US" dirty="0"/>
              <a:t>: We can expect tools that make generative AI more approachable for non-experts. This means intuitive interfaces, drag-and-drop functionalities, and even visual programming languages that lower the barrier for entry.</a:t>
            </a:r>
          </a:p>
          <a:p>
            <a:pPr lvl="1">
              <a:buFont typeface="Arial" panose="020B0604020202020204" pitchFamily="34" charset="0"/>
              <a:buChar char="•"/>
            </a:pPr>
            <a:r>
              <a:rPr lang="en-US" i="1" dirty="0"/>
              <a:t>Low-Code Solutions</a:t>
            </a:r>
            <a:r>
              <a:rPr lang="en-US" dirty="0"/>
              <a:t>: These tools will allow users to create and experiment with generative models without requiring deep coding knowledge, enabling a broader range of people—from business professionals to hobbyists—to create and use AI-generated content.</a:t>
            </a:r>
          </a:p>
          <a:p>
            <a:pPr lvl="1">
              <a:buFont typeface="Arial" panose="020B0604020202020204" pitchFamily="34" charset="0"/>
              <a:buChar char="•"/>
            </a:pPr>
            <a:endParaRPr lang="en-US" dirty="0"/>
          </a:p>
          <a:p>
            <a:r>
              <a:rPr lang="en-US" b="1" dirty="0"/>
              <a:t>2. Enhanced Interpretability: </a:t>
            </a:r>
            <a:r>
              <a:rPr lang="en-US" dirty="0"/>
              <a:t>Another key trend is the enhanced interpretability of generative models.</a:t>
            </a:r>
          </a:p>
          <a:p>
            <a:pPr lvl="1">
              <a:buFont typeface="Arial" panose="020B0604020202020204" pitchFamily="34" charset="0"/>
              <a:buChar char="•"/>
            </a:pPr>
            <a:r>
              <a:rPr lang="en-US" i="1" dirty="0"/>
              <a:t>Understanding Decision-Making</a:t>
            </a:r>
            <a:r>
              <a:rPr lang="en-US" dirty="0"/>
              <a:t>: As generative AI becomes more widespread, there’s a growing need to understand how these models make decisions. Future tools will likely provide more transparency, offering explanations for the choices made by AI systems.</a:t>
            </a:r>
          </a:p>
          <a:p>
            <a:pPr lvl="1">
              <a:buFont typeface="Arial" panose="020B0604020202020204" pitchFamily="34" charset="0"/>
              <a:buChar char="•"/>
            </a:pPr>
            <a:r>
              <a:rPr lang="en-US" i="1" dirty="0"/>
              <a:t>Improved Trust and Transparency</a:t>
            </a:r>
            <a:r>
              <a:rPr lang="en-US" dirty="0"/>
              <a:t>: With tools that provide better insights into the AI's decision-making process, users will have more confidence in the outcomes, especially in critical applications like healthcare or finance, where understanding AI behavior is crucial."</a:t>
            </a:r>
          </a:p>
          <a:p>
            <a:endParaRPr lang="en-US" b="1" dirty="0"/>
          </a:p>
          <a:p>
            <a:r>
              <a:rPr lang="en-US" b="1" dirty="0"/>
              <a:t>3. Cross-modal Generation</a:t>
            </a:r>
          </a:p>
          <a:p>
            <a:r>
              <a:rPr lang="en-US" dirty="0"/>
              <a:t>Cross-modal generation is an exciting frontier for generative AI tools.</a:t>
            </a:r>
          </a:p>
          <a:p>
            <a:pPr lvl="1">
              <a:buFont typeface="Arial" panose="020B0604020202020204" pitchFamily="34" charset="0"/>
              <a:buChar char="•"/>
            </a:pPr>
            <a:r>
              <a:rPr lang="en-US" i="1" dirty="0"/>
              <a:t>Multi-Modal Integration</a:t>
            </a:r>
            <a:r>
              <a:rPr lang="en-US" dirty="0"/>
              <a:t>: In the future, we’ll see tools that allow for the seamless integration of multiple modalities like text, image, and audio. This will enable models to generate content across different media, such as generating a video from a textual description or producing sound from visual inputs.</a:t>
            </a:r>
          </a:p>
          <a:p>
            <a:pPr lvl="1">
              <a:buFont typeface="Arial" panose="020B0604020202020204" pitchFamily="34" charset="0"/>
              <a:buChar char="•"/>
            </a:pPr>
            <a:r>
              <a:rPr lang="en-US" i="1" dirty="0"/>
              <a:t>More Complex Applications</a:t>
            </a:r>
            <a:r>
              <a:rPr lang="en-US" dirty="0"/>
              <a:t>: This will unlock new possibilities in fields like entertainment, education, and accessibility, where AI can create more immersive, diverse content from multiple sources.</a:t>
            </a:r>
          </a:p>
          <a:p>
            <a:pPr>
              <a:buFont typeface="Arial" panose="020B0604020202020204" pitchFamily="34" charset="0"/>
              <a:buChar char="•"/>
            </a:pPr>
            <a:endParaRPr lang="en-US" dirty="0"/>
          </a:p>
          <a:p>
            <a:r>
              <a:rPr lang="en-US" b="1" dirty="0"/>
              <a:t>4. Ethical AI Integration</a:t>
            </a:r>
          </a:p>
          <a:p>
            <a:r>
              <a:rPr lang="en-US" dirty="0"/>
              <a:t>As AI becomes more embedded in our lives, ensuring that these tools are developed and used ethically is a growing priority.</a:t>
            </a:r>
          </a:p>
          <a:p>
            <a:pPr lvl="1">
              <a:buFont typeface="Arial" panose="020B0604020202020204" pitchFamily="34" charset="0"/>
              <a:buChar char="•"/>
            </a:pPr>
            <a:r>
              <a:rPr lang="en-US" i="1" dirty="0"/>
              <a:t>Bias Detection</a:t>
            </a:r>
            <a:r>
              <a:rPr lang="en-US" dirty="0"/>
              <a:t>: Future generative AI tools will include more robust mechanisms for detecting and mitigating bias, ensuring that the generated content is fair and representative of diverse perspectives.</a:t>
            </a:r>
          </a:p>
          <a:p>
            <a:pPr lvl="1">
              <a:buFont typeface="Arial" panose="020B0604020202020204" pitchFamily="34" charset="0"/>
              <a:buChar char="•"/>
            </a:pPr>
            <a:r>
              <a:rPr lang="en-US" i="1" dirty="0"/>
              <a:t>Responsible AI Development</a:t>
            </a:r>
            <a:r>
              <a:rPr lang="en-US" dirty="0"/>
              <a:t>: We can also expect more features built into frameworks to promote responsible AI development. This includes enforcing ethical guidelines, making models more transparent, and ensuring that AI is developed and deployed in ways that respect privacy and human rights."</a:t>
            </a:r>
          </a:p>
          <a:p>
            <a:r>
              <a:rPr lang="en-US" dirty="0"/>
              <a:t>The future of generative AI is promising, with advancements that will make AI more accessible, transparent, and aligned with ethical principles. These trends not only pave the way for more creative possibilities but also ensure that AI remains trustworthy and beneficial to society.</a:t>
            </a:r>
          </a:p>
          <a:p>
            <a:pPr marL="0" indent="0">
              <a:buNone/>
            </a:pPr>
            <a:endParaRPr lang="en-US" b="1" dirty="0"/>
          </a:p>
        </p:txBody>
      </p:sp>
      <p:sp>
        <p:nvSpPr>
          <p:cNvPr id="59" name="Google Shape;59;g5fab984687_2_0:notes">
            <a:extLst>
              <a:ext uri="{FF2B5EF4-FFF2-40B4-BE49-F238E27FC236}">
                <a16:creationId xmlns:a16="http://schemas.microsoft.com/office/drawing/2014/main" id="{40621406-3938-19A7-4B53-D87064D00A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4087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F02DC8F-5963-CA0D-22FE-D632C5E299A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418CB8B-E1C6-9B85-C9F3-D1E9088942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Fine-tuning pre-trained models is a crucial technique in generative AI, especially when dealing with limited data or specialized applications. By taking advantage of models that have already learned from large, diverse datasets, developers can save considerable time and computational resources while still achieving high performance on specific tasks.</a:t>
            </a:r>
          </a:p>
          <a:p>
            <a:pPr marL="158750" indent="0">
              <a:buNone/>
            </a:pPr>
            <a:endParaRPr lang="en-US" b="1" dirty="0"/>
          </a:p>
          <a:p>
            <a:pPr marL="158750" indent="0">
              <a:buNone/>
            </a:pPr>
            <a:r>
              <a:rPr lang="en-US" b="1" dirty="0"/>
              <a:t>Key Benefits of Transfer Learning in Generative AI:</a:t>
            </a:r>
            <a:endParaRPr lang="en-US" dirty="0"/>
          </a:p>
          <a:p>
            <a:pPr>
              <a:buFont typeface="+mj-lt"/>
              <a:buAutoNum type="arabicPeriod"/>
            </a:pPr>
            <a:r>
              <a:rPr lang="en-US" b="1" dirty="0"/>
              <a:t>Reduced Training Time:</a:t>
            </a:r>
            <a:r>
              <a:rPr lang="en-US" dirty="0"/>
              <a:t> Pre-trained models have already learned general features, so fine-tuning them on a specific task requires fewer epochs and data.</a:t>
            </a:r>
          </a:p>
          <a:p>
            <a:pPr>
              <a:buFont typeface="+mj-lt"/>
              <a:buAutoNum type="arabicPeriod"/>
            </a:pPr>
            <a:r>
              <a:rPr lang="en-US" b="1" dirty="0"/>
              <a:t>Improved Performance:</a:t>
            </a:r>
            <a:r>
              <a:rPr lang="en-US" dirty="0"/>
              <a:t> Transfer learning allows the model to leverage previously learned knowledge, improving its ability to generate relevant and high-quality outputs even with smaller datasets.</a:t>
            </a:r>
          </a:p>
          <a:p>
            <a:pPr>
              <a:buFont typeface="+mj-lt"/>
              <a:buAutoNum type="arabicPeriod"/>
            </a:pPr>
            <a:r>
              <a:rPr lang="en-US" b="1" dirty="0"/>
              <a:t>Resource Efficiency:</a:t>
            </a:r>
            <a:r>
              <a:rPr lang="en-US" dirty="0"/>
              <a:t> By using pre-trained models, you avoid the need to train from scratch, which can be computationally expensive.</a:t>
            </a:r>
          </a:p>
          <a:p>
            <a:pPr marL="158750" indent="0">
              <a:buNone/>
            </a:pPr>
            <a:endParaRPr lang="en-US" b="1" dirty="0"/>
          </a:p>
          <a:p>
            <a:pPr marL="158750" indent="0">
              <a:buNone/>
            </a:pPr>
            <a:r>
              <a:rPr lang="en-US" b="1" dirty="0"/>
              <a:t>Process of Fine-Tuning:</a:t>
            </a:r>
            <a:endParaRPr lang="en-US" dirty="0"/>
          </a:p>
          <a:p>
            <a:pPr>
              <a:buFont typeface="+mj-lt"/>
              <a:buAutoNum type="arabicPeriod"/>
            </a:pPr>
            <a:r>
              <a:rPr lang="en-US" b="1" dirty="0"/>
              <a:t>Loading a Pre-trained Model:</a:t>
            </a:r>
            <a:r>
              <a:rPr lang="en-US" dirty="0"/>
              <a:t> Choose a pre-trained model that fits your problem domain, such as a pre-trained GAN or VAE.</a:t>
            </a:r>
          </a:p>
          <a:p>
            <a:pPr>
              <a:buFont typeface="+mj-lt"/>
              <a:buAutoNum type="arabicPeriod"/>
            </a:pPr>
            <a:r>
              <a:rPr lang="en-US" b="1" dirty="0"/>
              <a:t>Freezing Layers:</a:t>
            </a:r>
            <a:r>
              <a:rPr lang="en-US" dirty="0"/>
              <a:t> Keep the initial layers frozen (non-trainable) since they contain general features. Fine-tune the later layers to adapt to the specific task.</a:t>
            </a:r>
          </a:p>
          <a:p>
            <a:pPr>
              <a:buFont typeface="+mj-lt"/>
              <a:buAutoNum type="arabicPeriod"/>
            </a:pPr>
            <a:r>
              <a:rPr lang="en-US" b="1" dirty="0"/>
              <a:t>Adjusting Hyperparameters:</a:t>
            </a:r>
            <a:r>
              <a:rPr lang="en-US" dirty="0"/>
              <a:t> Modify the learning rate, batch size, and other hyperparameters to better suit the fine-tuning process.</a:t>
            </a:r>
          </a:p>
          <a:p>
            <a:pPr>
              <a:buFont typeface="+mj-lt"/>
              <a:buAutoNum type="arabicPeriod"/>
            </a:pPr>
            <a:r>
              <a:rPr lang="en-US" b="1" dirty="0"/>
              <a:t>Training on New Data:</a:t>
            </a:r>
            <a:r>
              <a:rPr lang="en-US" dirty="0"/>
              <a:t> Fine-tune the model using your specialized dataset to adjust the weights of the model for better performance.</a:t>
            </a:r>
          </a:p>
          <a:p>
            <a:pPr marL="158750" indent="0">
              <a:buNone/>
            </a:pPr>
            <a:endParaRPr lang="en-US" dirty="0"/>
          </a:p>
          <a:p>
            <a:pPr marL="158750" indent="0">
              <a:buNone/>
            </a:pPr>
            <a:r>
              <a:rPr lang="en-US" dirty="0"/>
              <a:t>This method can be applied in a variety of contexts, from image generation to text-based tasks, making it a versatile tool in generative AI.</a:t>
            </a:r>
          </a:p>
          <a:p>
            <a:pPr marL="0" indent="0">
              <a:buNone/>
            </a:pPr>
            <a:endParaRPr lang="en-US" b="1" dirty="0"/>
          </a:p>
        </p:txBody>
      </p:sp>
      <p:sp>
        <p:nvSpPr>
          <p:cNvPr id="59" name="Google Shape;59;g5fab984687_2_0:notes">
            <a:extLst>
              <a:ext uri="{FF2B5EF4-FFF2-40B4-BE49-F238E27FC236}">
                <a16:creationId xmlns:a16="http://schemas.microsoft.com/office/drawing/2014/main" id="{19F3D255-82B5-654C-E4E3-18D003E1B8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2155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012891B-084C-DECB-C8E4-18208AF88F76}"/>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F79EFD8C-E631-9D4B-58A1-EE5AF2F1B8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Advantages of Fine-Tuning Pre-trained Models in Generative AI:</a:t>
            </a:r>
            <a:endParaRPr lang="en-US" dirty="0"/>
          </a:p>
          <a:p>
            <a:pPr>
              <a:buFont typeface="+mj-lt"/>
              <a:buAutoNum type="arabicPeriod"/>
            </a:pPr>
            <a:r>
              <a:rPr lang="en-US" b="1" dirty="0"/>
              <a:t>Efficiency:</a:t>
            </a:r>
            <a:br>
              <a:rPr lang="en-US" dirty="0"/>
            </a:br>
            <a:r>
              <a:rPr lang="en-US" dirty="0"/>
              <a:t>Fine-tuning pre-trained models significantly reduces the time and computational resources required compared to training a model from scratch. Since the model has already learned general features from large datasets, you only need to adjust it for your specific task, making the training process much quicker and less resource-intensive.</a:t>
            </a:r>
          </a:p>
          <a:p>
            <a:pPr>
              <a:buFont typeface="+mj-lt"/>
              <a:buAutoNum type="arabicPeriod"/>
            </a:pPr>
            <a:r>
              <a:rPr lang="en-US" b="1" dirty="0"/>
              <a:t>Improved Performance:</a:t>
            </a:r>
            <a:br>
              <a:rPr lang="en-US" dirty="0"/>
            </a:br>
            <a:r>
              <a:rPr lang="en-US" dirty="0"/>
              <a:t>By leveraging a pre-trained model, you can improve performance on smaller or specialized datasets. The model already knows how to recognize broad patterns and features, so it only needs to learn how to adapt those learned patterns to your specific data, which can lead to better performance, even when you don’t have a large dataset.</a:t>
            </a:r>
          </a:p>
          <a:p>
            <a:pPr>
              <a:buFont typeface="+mj-lt"/>
              <a:buAutoNum type="arabicPeriod"/>
            </a:pPr>
            <a:r>
              <a:rPr lang="en-US" b="1" dirty="0"/>
              <a:t>Knowledge Transfer:</a:t>
            </a:r>
            <a:br>
              <a:rPr lang="en-US" dirty="0"/>
            </a:br>
            <a:r>
              <a:rPr lang="en-US" dirty="0"/>
              <a:t>Pre-trained models have learned complex patterns and features from large and diverse datasets. This knowledge can be transferred to your specific generative task. For example, in the case of generative adversarial networks (GANs) or variational autoencoders (VAEs), the generator and discriminator can leverage the foundational knowledge learned in pre-training to more effectively generate realistic outputs for your specialized problem.</a:t>
            </a:r>
          </a:p>
          <a:p>
            <a:r>
              <a:rPr lang="en-US" dirty="0"/>
              <a:t>By fine-tuning, you’re essentially “reusing” valuable knowledge, making it a more efficient and practical approach for achieving high-quality results without needing extensive training time or large amounts of data.</a:t>
            </a:r>
          </a:p>
          <a:p>
            <a:pPr marL="0" indent="0">
              <a:buNone/>
            </a:pPr>
            <a:endParaRPr lang="en-US" b="1" dirty="0"/>
          </a:p>
        </p:txBody>
      </p:sp>
      <p:sp>
        <p:nvSpPr>
          <p:cNvPr id="59" name="Google Shape;59;g5fab984687_2_0:notes">
            <a:extLst>
              <a:ext uri="{FF2B5EF4-FFF2-40B4-BE49-F238E27FC236}">
                <a16:creationId xmlns:a16="http://schemas.microsoft.com/office/drawing/2014/main" id="{8FB7AF16-C6E9-745C-7EFD-61831ACA03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2228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AB23D84-2792-186D-5AD0-6298A8DF1FC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22D23F14-B4EE-E56A-68E1-B725F2BFEB2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Applications of Fine-Tuning Pre-trained Models in Generative AI:</a:t>
            </a:r>
            <a:endParaRPr lang="en-US" dirty="0"/>
          </a:p>
          <a:p>
            <a:pPr>
              <a:buFont typeface="+mj-lt"/>
              <a:buAutoNum type="arabicPeriod"/>
            </a:pPr>
            <a:r>
              <a:rPr lang="en-US" b="1" dirty="0"/>
              <a:t>Image Generation:</a:t>
            </a:r>
            <a:br>
              <a:rPr lang="en-US" dirty="0"/>
            </a:br>
            <a:r>
              <a:rPr lang="en-US" dirty="0"/>
              <a:t>Fine-tuning GANs (Generative Adversarial Networks) allows for style-specific image creation. Pre-trained models can be adapted to generate images in particular artistic styles, such as impressionism, realism, or even specific themes like sci-fi or fantasy. This is ideal for tasks such as generating artwork, fashion design, or marketing visuals tailored to a specific aesthetic.</a:t>
            </a:r>
          </a:p>
          <a:p>
            <a:pPr>
              <a:buFont typeface="+mj-lt"/>
              <a:buAutoNum type="arabicPeriod"/>
            </a:pPr>
            <a:r>
              <a:rPr lang="en-US" b="1" dirty="0"/>
              <a:t>Text Generation:</a:t>
            </a:r>
            <a:br>
              <a:rPr lang="en-US" dirty="0"/>
            </a:br>
            <a:r>
              <a:rPr lang="en-US" dirty="0"/>
              <a:t>Language models like GPT or BERT can be fine-tuned for specialized text generation tasks. By fine-tuning on domain-specific text, such as customer reviews, product descriptions, or even for chatbot responses, the model can generate more relevant, context-aware content. This includes tailoring writing to specific tones—like formal, casual, or technical—based on the requirements of the task.</a:t>
            </a:r>
          </a:p>
          <a:p>
            <a:pPr>
              <a:buFont typeface="+mj-lt"/>
              <a:buAutoNum type="arabicPeriod"/>
            </a:pPr>
            <a:r>
              <a:rPr lang="en-US" b="1" dirty="0"/>
              <a:t>Music and Art Creation:</a:t>
            </a:r>
            <a:br>
              <a:rPr lang="en-US" dirty="0"/>
            </a:br>
            <a:r>
              <a:rPr lang="en-US" dirty="0"/>
              <a:t>Fine-tuning generative models for music and art creation enables the production of content in specific musical genres or artistic styles. For instance, a model can be adapted to generate jazz compositions, classical music, or contemporary pop songs, while an art model could create paintings in specific styles such as abstract or cubism. This allows for creativity-driven tasks where stylistic nuances are crucial in the generated output.</a:t>
            </a:r>
          </a:p>
          <a:p>
            <a:r>
              <a:rPr lang="en-US" dirty="0"/>
              <a:t>By fine-tuning pre-trained models in these applications, developers can generate high-quality, specialized content efficiently, making the models more versatile across various creative and professional fields.</a:t>
            </a:r>
          </a:p>
          <a:p>
            <a:r>
              <a:rPr lang="en-US" dirty="0"/>
              <a:t>4o mini</a:t>
            </a:r>
          </a:p>
          <a:p>
            <a:pPr marL="0" indent="0">
              <a:buNone/>
            </a:pPr>
            <a:endParaRPr lang="en-US" b="1" dirty="0"/>
          </a:p>
        </p:txBody>
      </p:sp>
      <p:sp>
        <p:nvSpPr>
          <p:cNvPr id="59" name="Google Shape;59;g5fab984687_2_0:notes">
            <a:extLst>
              <a:ext uri="{FF2B5EF4-FFF2-40B4-BE49-F238E27FC236}">
                <a16:creationId xmlns:a16="http://schemas.microsoft.com/office/drawing/2014/main" id="{4AC98F70-630E-E606-2C2E-50ABBA39BC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1979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22F1E72-4606-3004-572D-5A20B3548DE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B41552E4-E2C3-6C85-2EE7-0F5F0B5A17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Feature Extraction Technique in Transfer Learning:</a:t>
            </a:r>
            <a:endParaRPr lang="en-US" dirty="0"/>
          </a:p>
          <a:p>
            <a:pPr>
              <a:buFont typeface="+mj-lt"/>
              <a:buAutoNum type="arabicPeriod"/>
            </a:pPr>
            <a:r>
              <a:rPr lang="en-US" b="1" dirty="0"/>
              <a:t>Load Pre-trained Model:</a:t>
            </a:r>
            <a:br>
              <a:rPr lang="en-US" dirty="0"/>
            </a:br>
            <a:r>
              <a:rPr lang="en-US" dirty="0"/>
              <a:t>The first step in feature extraction is to import a pre-trained model. This could be a model trained on a large dataset such as ImageNet or a general-purpose model like </a:t>
            </a:r>
            <a:r>
              <a:rPr lang="en-US" dirty="0" err="1"/>
              <a:t>ResNet</a:t>
            </a:r>
            <a:r>
              <a:rPr lang="en-US" dirty="0"/>
              <a:t> or VGG. Once loaded, you freeze the pre-trained layers to prevent them from being updated during training. Freezing the layers ensures that the previously learned features remain intact while focusing on learning the new tasks.</a:t>
            </a:r>
          </a:p>
          <a:p>
            <a:pPr>
              <a:buFont typeface="+mj-lt"/>
              <a:buAutoNum type="arabicPeriod"/>
            </a:pPr>
            <a:r>
              <a:rPr lang="en-US" b="1" dirty="0"/>
              <a:t>Replace Last Layers:</a:t>
            </a:r>
            <a:br>
              <a:rPr lang="en-US" dirty="0"/>
            </a:br>
            <a:r>
              <a:rPr lang="en-US" dirty="0"/>
              <a:t>After loading the pre-trained model, the output layers need to be replaced to suit the target task. For instance, if the pre-trained model was originally built for image classification with 1000 categories (like ImageNet), you replace the final output layer with one that matches the number of classes in your specific dataset. This step customizes the model to the new task by altering the architecture for the final prediction layer(s).</a:t>
            </a:r>
          </a:p>
          <a:p>
            <a:pPr>
              <a:buFont typeface="+mj-lt"/>
              <a:buAutoNum type="arabicPeriod"/>
            </a:pPr>
            <a:r>
              <a:rPr lang="en-US" b="1" dirty="0"/>
              <a:t>Train New Layers:</a:t>
            </a:r>
            <a:br>
              <a:rPr lang="en-US" dirty="0"/>
            </a:br>
            <a:r>
              <a:rPr lang="en-US" dirty="0"/>
              <a:t>With the pre-trained layers frozen, the next step is to train the new layers that were added to the model. These layers will learn to map the learned features from the pre-trained model to the new dataset, while the pre-trained layers continue to extract relevant features without further adjustment. Only the newly added layers are trained, reducing training time and computational cost, while still benefiting from the deep knowledge captured by the pre-trained layers.</a:t>
            </a:r>
          </a:p>
          <a:p>
            <a:r>
              <a:rPr lang="en-US" dirty="0"/>
              <a:t>This feature extraction technique helps you take advantage of pre-trained models for tasks like image classification, object detection, or text classification, while ensuring that the model adapts well to the target dataset with minimal computational effort.</a:t>
            </a:r>
          </a:p>
          <a:p>
            <a:r>
              <a:rPr lang="en-US" dirty="0"/>
              <a:t>4o mini</a:t>
            </a:r>
          </a:p>
          <a:p>
            <a:pPr marL="0" indent="0">
              <a:buNone/>
            </a:pPr>
            <a:endParaRPr lang="en-US" b="1" dirty="0"/>
          </a:p>
        </p:txBody>
      </p:sp>
      <p:sp>
        <p:nvSpPr>
          <p:cNvPr id="59" name="Google Shape;59;g5fab984687_2_0:notes">
            <a:extLst>
              <a:ext uri="{FF2B5EF4-FFF2-40B4-BE49-F238E27FC236}">
                <a16:creationId xmlns:a16="http://schemas.microsoft.com/office/drawing/2014/main" id="{83B38EEF-D9FF-DC54-0B30-8546E55B75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0126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Let’s understand the learning objective of this chapter</a:t>
            </a:r>
          </a:p>
          <a:p>
            <a:pPr marL="742950" lvl="1" indent="-285750">
              <a:buFont typeface="+mj-lt"/>
              <a:buAutoNum type="arabicPeriod"/>
            </a:pPr>
            <a:r>
              <a:rPr lang="en-US" dirty="0"/>
              <a:t>Recall the concepts of generative AI models, such as GANs and VAEs, and their applications.</a:t>
            </a:r>
          </a:p>
          <a:p>
            <a:pPr marL="742950" lvl="1" indent="-285750">
              <a:buFont typeface="+mj-lt"/>
              <a:buAutoNum type="arabicPeriod"/>
            </a:pPr>
            <a:r>
              <a:rPr lang="en-US" dirty="0"/>
              <a:t>Explain the significance of fine-tuning and transfer learning in optimizing pre-trained models for specific tasks.</a:t>
            </a:r>
          </a:p>
          <a:p>
            <a:pPr marL="742950" lvl="1" indent="-285750">
              <a:buFont typeface="+mj-lt"/>
              <a:buAutoNum type="arabicPeriod"/>
            </a:pPr>
            <a:r>
              <a:rPr lang="en-US" dirty="0"/>
              <a:t>Apply popular AI frameworks like TensorFlow, </a:t>
            </a:r>
            <a:r>
              <a:rPr lang="en-US" dirty="0" err="1"/>
              <a:t>PyTorch</a:t>
            </a:r>
            <a:r>
              <a:rPr lang="en-US" dirty="0"/>
              <a:t>, and Hugging Face to build and deploy generative models.</a:t>
            </a:r>
          </a:p>
          <a:p>
            <a:pPr marL="742950" lvl="1" indent="-285750">
              <a:buFont typeface="+mj-lt"/>
              <a:buAutoNum type="arabicPeriod"/>
            </a:pPr>
            <a:r>
              <a:rPr lang="en-US" dirty="0"/>
              <a:t>Analyze how fine-tuning generative models like GANs and VAEs can be adapted to specific use cases, such as image creation, text generation, or music production.</a:t>
            </a:r>
          </a:p>
          <a:p>
            <a:pPr marL="742950" lvl="1" indent="-285750">
              <a:buFont typeface="+mj-lt"/>
              <a:buAutoNum type="arabicPeriod"/>
            </a:pPr>
            <a:r>
              <a:rPr lang="en-US" dirty="0"/>
              <a:t>Evaluate the quality of generated outputs using metrics like Inception Score (IS) and </a:t>
            </a:r>
            <a:r>
              <a:rPr lang="en-US" dirty="0" err="1"/>
              <a:t>Frechet</a:t>
            </a:r>
            <a:r>
              <a:rPr lang="en-US" dirty="0"/>
              <a:t> Inception Distance (FID), and through visual inspection.</a:t>
            </a:r>
          </a:p>
          <a:p>
            <a:pPr marL="742950" lvl="1" indent="-285750">
              <a:buFont typeface="+mj-lt"/>
              <a:buAutoNum type="arabicPeriod"/>
            </a:pPr>
            <a:r>
              <a:rPr lang="en-US" dirty="0"/>
              <a:t>Discuss future trends in generative AI, including accessibility, interpretability, and ethical considerations in AI practices.</a:t>
            </a:r>
          </a:p>
          <a:p>
            <a:pPr marL="742950" lvl="1" indent="-285750">
              <a:buFont typeface="+mj-lt"/>
              <a:buAutoNum type="arabicPeriod"/>
            </a:pPr>
            <a:r>
              <a:rPr lang="en-US" dirty="0"/>
              <a:t>Analyze the impact of generative AI on various industries and its potential for innovation in creative arts, data science, and personalized solutions.</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31C865E-CD3C-4921-E8C3-4F0861964DF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378778A-B7F1-1706-6637-8F55048FF8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Full Model Fine-Tuning in Transfer Learning:</a:t>
            </a:r>
            <a:endParaRPr lang="en-US" dirty="0"/>
          </a:p>
          <a:p>
            <a:pPr>
              <a:buFont typeface="+mj-lt"/>
              <a:buAutoNum type="arabicPeriod"/>
            </a:pPr>
            <a:r>
              <a:rPr lang="en-US" b="1" dirty="0"/>
              <a:t>Load Model:</a:t>
            </a:r>
            <a:br>
              <a:rPr lang="en-US" dirty="0"/>
            </a:br>
            <a:r>
              <a:rPr lang="en-US" dirty="0"/>
              <a:t>The first step in full model fine-tuning is to load the pre-trained model without freezing any layers. Unlike the feature extraction approach, in fine-tuning, all layers of the model are allowed to update during training. This gives the model the flexibility to adjust both low-level (e.g., edge detectors) and high-level features (e.g., object recognition) to better fit the target task.</a:t>
            </a:r>
          </a:p>
          <a:p>
            <a:pPr>
              <a:buFont typeface="+mj-lt"/>
              <a:buAutoNum type="arabicPeriod"/>
            </a:pPr>
            <a:r>
              <a:rPr lang="en-US" b="1" dirty="0"/>
              <a:t>Selective Unfreezing:</a:t>
            </a:r>
            <a:br>
              <a:rPr lang="en-US" dirty="0"/>
            </a:br>
            <a:r>
              <a:rPr lang="en-US" dirty="0"/>
              <a:t>In many cases, it is not necessary to unfreeze the entire model. Instead, you can selectively unfreeze the latter layers of the model while keeping the initial layers frozen. The lower layers typically capture general features (e.g., edges, textures), which are applicable to many tasks. By freezing these, you retain the knowledge of general features. Unfreezing the higher layers allows the model to adapt to the specifics of the new task, such as distinguishing between classes in your custom dataset.</a:t>
            </a:r>
          </a:p>
          <a:p>
            <a:pPr>
              <a:buFont typeface="+mj-lt"/>
              <a:buAutoNum type="arabicPeriod"/>
            </a:pPr>
            <a:r>
              <a:rPr lang="en-US" b="1" dirty="0"/>
              <a:t>Training:</a:t>
            </a:r>
            <a:br>
              <a:rPr lang="en-US" dirty="0"/>
            </a:br>
            <a:r>
              <a:rPr lang="en-US" dirty="0"/>
              <a:t>Once the appropriate layers are unfrozen, the model is trained on the new dataset. During training, it's important to use a </a:t>
            </a:r>
            <a:r>
              <a:rPr lang="en-US" b="1" dirty="0"/>
              <a:t>lower learning rate</a:t>
            </a:r>
            <a:r>
              <a:rPr lang="en-US" dirty="0"/>
              <a:t> compared to training from scratch. A smaller learning rate ensures that the updates to the model’s weights are gradual, preserving the useful pre-trained knowledge while allowing the model to adapt to the new data. Fine-tuning with a lower learning rate helps prevent destabilizing the already well-learned weights of the earlier layers.</a:t>
            </a:r>
          </a:p>
          <a:p>
            <a:r>
              <a:rPr lang="en-US" dirty="0"/>
              <a:t>This fine-tuning approach enables the model to leverage the rich features learned from a large dataset while adapting to the specific requirements of the new task, leading to faster training and improved performance even on smaller datasets.</a:t>
            </a:r>
          </a:p>
          <a:p>
            <a:pPr marL="0" indent="0">
              <a:buNone/>
            </a:pPr>
            <a:endParaRPr lang="en-US" b="1" dirty="0"/>
          </a:p>
        </p:txBody>
      </p:sp>
      <p:sp>
        <p:nvSpPr>
          <p:cNvPr id="59" name="Google Shape;59;g5fab984687_2_0:notes">
            <a:extLst>
              <a:ext uri="{FF2B5EF4-FFF2-40B4-BE49-F238E27FC236}">
                <a16:creationId xmlns:a16="http://schemas.microsoft.com/office/drawing/2014/main" id="{6032966E-E283-C8AF-67D5-A73B029CA1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4154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075CD74-4AFF-5241-1819-DFC58D257F0B}"/>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954C46DE-F152-FC36-D259-9F48AA478DC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Fine-Tuning GANs with TensorFlow:</a:t>
            </a:r>
            <a:endParaRPr lang="en-US" dirty="0"/>
          </a:p>
          <a:p>
            <a:pPr>
              <a:buFont typeface="+mj-lt"/>
              <a:buAutoNum type="arabicPeriod"/>
            </a:pPr>
            <a:r>
              <a:rPr lang="en-US" b="1" dirty="0"/>
              <a:t>Load Pre-trained GAN:</a:t>
            </a:r>
            <a:br>
              <a:rPr lang="en-US" dirty="0"/>
            </a:br>
            <a:r>
              <a:rPr lang="en-US" dirty="0"/>
              <a:t>The first step in fine-tuning a GAN (Generative Adversarial Network) is to load the pre-trained generator and discriminator models. These models have been trained on a large dataset and have learned rich representations that can be transferred to new tasks. You can either use models that are pre-trained on a similar dataset or choose models trained on a more general dataset, depending on your specific application.</a:t>
            </a:r>
          </a:p>
          <a:p>
            <a:pPr>
              <a:buFont typeface="+mj-lt"/>
              <a:buAutoNum type="arabicPeriod"/>
            </a:pPr>
            <a:r>
              <a:rPr lang="en-US" b="1" dirty="0"/>
              <a:t>Training:</a:t>
            </a:r>
            <a:br>
              <a:rPr lang="en-US" dirty="0"/>
            </a:br>
            <a:r>
              <a:rPr lang="en-US" dirty="0"/>
              <a:t>Once the pre-trained models are loaded, the next step is to train the GAN on your new dataset. It’s recommended to use a </a:t>
            </a:r>
            <a:r>
              <a:rPr lang="en-US" b="1" dirty="0"/>
              <a:t>reduced learning rate</a:t>
            </a:r>
            <a:r>
              <a:rPr lang="en-US" dirty="0"/>
              <a:t> during fine-tuning. A smaller learning rate helps to make more subtle adjustments to the generator and discriminator, preventing the model from forgetting the useful features learned during the pre-training process. This gradual fine-tuning stabilizes the training process and ensures that the pre-trained weights are preserved while adapting to the new dataset.</a:t>
            </a:r>
          </a:p>
          <a:p>
            <a:pPr>
              <a:buFont typeface="+mj-lt"/>
              <a:buAutoNum type="arabicPeriod"/>
            </a:pPr>
            <a:r>
              <a:rPr lang="en-US" b="1" dirty="0"/>
              <a:t>Layer Management:</a:t>
            </a:r>
            <a:br>
              <a:rPr lang="en-US" dirty="0"/>
            </a:br>
            <a:r>
              <a:rPr lang="en-US" dirty="0"/>
              <a:t>Depending on the similarity between the new dataset and the original dataset the GAN was trained on, you may choose to </a:t>
            </a:r>
            <a:r>
              <a:rPr lang="en-US" b="1" dirty="0"/>
              <a:t>freeze or unfreeze certain layers</a:t>
            </a:r>
            <a:r>
              <a:rPr lang="en-US" dirty="0"/>
              <a:t> of the model. If the new dataset is similar to the original one, you may freeze the lower layers (which learn general features) and only unfreeze the higher layers (which capture more specific patterns). If the dataset is very different, you might unfreeze more layers or even the entire model to allow the generator and discriminator to fully adapt to the new data distribution.</a:t>
            </a:r>
          </a:p>
          <a:p>
            <a:r>
              <a:rPr lang="en-US" dirty="0"/>
              <a:t>By carefully managing the training process and layers during fine-tuning, you can significantly reduce training time and computational resources while achieving good results on your specific task, leveraging the power of pre-trained GANs.</a:t>
            </a:r>
          </a:p>
          <a:p>
            <a:pPr marL="0" indent="0">
              <a:buNone/>
            </a:pPr>
            <a:endParaRPr lang="en-US" b="1" dirty="0"/>
          </a:p>
        </p:txBody>
      </p:sp>
      <p:sp>
        <p:nvSpPr>
          <p:cNvPr id="59" name="Google Shape;59;g5fab984687_2_0:notes">
            <a:extLst>
              <a:ext uri="{FF2B5EF4-FFF2-40B4-BE49-F238E27FC236}">
                <a16:creationId xmlns:a16="http://schemas.microsoft.com/office/drawing/2014/main" id="{C86C0B5F-D14A-D637-D5B2-1196CC0B82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9379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C5AD1120-95AC-7E12-F028-C7B75C8A540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DFD760C-A9A6-386C-39C9-95BDDC4FC3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Fine-tuning VAEs with TensorFlow Probability:</a:t>
            </a:r>
            <a:endParaRPr lang="en-US" dirty="0"/>
          </a:p>
          <a:p>
            <a:pPr>
              <a:buFont typeface="+mj-lt"/>
              <a:buAutoNum type="arabicPeriod"/>
            </a:pPr>
            <a:r>
              <a:rPr lang="en-US" b="1" dirty="0"/>
              <a:t>Load VAE Model:</a:t>
            </a:r>
            <a:br>
              <a:rPr lang="en-US" dirty="0"/>
            </a:br>
            <a:r>
              <a:rPr lang="en-US" dirty="0"/>
              <a:t>Begin by importing the pre-trained Variational Autoencoder (VAE) model. Pre-trained VAEs often capture complex distributions and latent representations that can be transferred to new tasks. Identify which parts of the model need fine-tuning. Typically, you’ll focus on fine-tuning the decoder and specific layers in the encoder that might benefit from adaptation to the new data. The encoder, responsible for mapping input data to the latent space, might need adjustments if the new data has significantly different characteristics.</a:t>
            </a:r>
          </a:p>
          <a:p>
            <a:pPr>
              <a:buFont typeface="+mj-lt"/>
              <a:buAutoNum type="arabicPeriod"/>
            </a:pPr>
            <a:endParaRPr lang="en-US" b="1" dirty="0"/>
          </a:p>
          <a:p>
            <a:pPr>
              <a:buFont typeface="+mj-lt"/>
              <a:buAutoNum type="arabicPeriod"/>
            </a:pPr>
            <a:r>
              <a:rPr lang="en-US" b="1" dirty="0"/>
              <a:t>Layer Management:</a:t>
            </a:r>
            <a:br>
              <a:rPr lang="en-US" dirty="0"/>
            </a:br>
            <a:r>
              <a:rPr lang="en-US" dirty="0"/>
              <a:t>In fine-tuning VAEs, </a:t>
            </a:r>
            <a:r>
              <a:rPr lang="en-US" b="1" dirty="0"/>
              <a:t>freeze or unfreeze layers</a:t>
            </a:r>
            <a:r>
              <a:rPr lang="en-US" dirty="0"/>
              <a:t> depending on the goals of your fine-tuning.</a:t>
            </a:r>
          </a:p>
          <a:p>
            <a:pPr marL="742950" lvl="1" indent="-285750">
              <a:buFont typeface="+mj-lt"/>
              <a:buAutoNum type="arabicPeriod"/>
            </a:pPr>
            <a:r>
              <a:rPr lang="en-US" b="1" dirty="0"/>
              <a:t>Freezing layers</a:t>
            </a:r>
            <a:r>
              <a:rPr lang="en-US" dirty="0"/>
              <a:t>: If the pre-trained VAE has learned useful features in the encoder (e.g., general image features), you can freeze the lower layers of the encoder and only fine-tune the decoder. This is especially useful if the new dataset is similar to the one the VAE was originally trained on.</a:t>
            </a:r>
          </a:p>
          <a:p>
            <a:pPr marL="742950" lvl="1" indent="-285750">
              <a:buFont typeface="+mj-lt"/>
              <a:buAutoNum type="arabicPeriod"/>
            </a:pPr>
            <a:r>
              <a:rPr lang="en-US" b="1" dirty="0"/>
              <a:t>Unfreezing layers</a:t>
            </a:r>
            <a:r>
              <a:rPr lang="en-US" dirty="0"/>
              <a:t>: If your new dataset is vastly different from the original dataset, you might unfreeze the layers in both the encoder and decoder to allow for full adaptation. However, unfreezing too many layers can destabilize the training process, so careful monitoring of performance is necessary.</a:t>
            </a:r>
          </a:p>
          <a:p>
            <a:pPr>
              <a:buFont typeface="+mj-lt"/>
              <a:buAutoNum type="arabicPeriod"/>
            </a:pPr>
            <a:endParaRPr lang="en-US" b="1" dirty="0"/>
          </a:p>
          <a:p>
            <a:pPr>
              <a:buFont typeface="+mj-lt"/>
              <a:buAutoNum type="arabicPeriod"/>
            </a:pPr>
            <a:r>
              <a:rPr lang="en-US" b="1" dirty="0"/>
              <a:t>Loss Function:</a:t>
            </a:r>
            <a:br>
              <a:rPr lang="en-US" dirty="0"/>
            </a:br>
            <a:r>
              <a:rPr lang="en-US" dirty="0"/>
              <a:t>When fine-tuning VAEs, the </a:t>
            </a:r>
            <a:r>
              <a:rPr lang="en-US" b="1" dirty="0"/>
              <a:t>loss function</a:t>
            </a:r>
            <a:r>
              <a:rPr lang="en-US" dirty="0"/>
              <a:t> plays a critical role in balancing reconstructive accuracy and latent space regularization. VAEs typically use a combination of:</a:t>
            </a:r>
          </a:p>
          <a:p>
            <a:pPr marL="742950" lvl="1" indent="-285750">
              <a:buFont typeface="+mj-lt"/>
              <a:buAutoNum type="arabicPeriod"/>
            </a:pPr>
            <a:r>
              <a:rPr lang="en-US" b="1" dirty="0"/>
              <a:t>Reconstruction loss</a:t>
            </a:r>
            <a:r>
              <a:rPr lang="en-US" dirty="0"/>
              <a:t>: Measures how well the decoder reconstructs the input data. Common loss functions include Mean Squared Error (MSE) or Binary Cross-Entropy (BCE), depending on the type of data (e.g., images or binary data).</a:t>
            </a:r>
          </a:p>
          <a:p>
            <a:pPr marL="742950" lvl="1" indent="-285750">
              <a:buFont typeface="+mj-lt"/>
              <a:buAutoNum type="arabicPeriod"/>
            </a:pPr>
            <a:r>
              <a:rPr lang="en-US" b="1" dirty="0"/>
              <a:t>KL-divergence loss</a:t>
            </a:r>
            <a:r>
              <a:rPr lang="en-US" dirty="0"/>
              <a:t>: Encourages the latent space to follow a known distribution (often a Gaussian), ensuring the VAE maintains its generative capabilities.</a:t>
            </a:r>
          </a:p>
          <a:p>
            <a:pPr>
              <a:buFont typeface="+mj-lt"/>
              <a:buAutoNum type="arabicPeriod"/>
            </a:pPr>
            <a:endParaRPr lang="en-US" dirty="0"/>
          </a:p>
          <a:p>
            <a:pPr>
              <a:buFont typeface="+mj-lt"/>
              <a:buAutoNum type="arabicPeriod"/>
            </a:pPr>
            <a:r>
              <a:rPr lang="en-US" dirty="0"/>
              <a:t>Focus on balancing these two losses during fine-tuning. You may adjust the relative weight of the KL-divergence term (using a hyperparameter like β in Beta-VAE) if you want the VAE to focus more on reconstruction or latent space regularization. A well-balanced loss function ensures that the VAE retains its ability to generate realistic data while adapting to the new dataset.</a:t>
            </a:r>
          </a:p>
          <a:p>
            <a:pPr marL="0" indent="0">
              <a:buNone/>
            </a:pPr>
            <a:endParaRPr lang="en-US" b="1" dirty="0"/>
          </a:p>
        </p:txBody>
      </p:sp>
      <p:sp>
        <p:nvSpPr>
          <p:cNvPr id="59" name="Google Shape;59;g5fab984687_2_0:notes">
            <a:extLst>
              <a:ext uri="{FF2B5EF4-FFF2-40B4-BE49-F238E27FC236}">
                <a16:creationId xmlns:a16="http://schemas.microsoft.com/office/drawing/2014/main" id="{5859B4CE-B6B0-CA3C-D57B-84D9252655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9128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C47EE2B-2B7B-B608-0BE7-8539048850E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A7E1BE95-7955-9B11-3027-2807D6AE7E1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Now that we’ve covered how to fine-tune generative models, let’s take a look at how we can evaluate these models once they’ve been adapted to our specific tasks. Evaluation is critical to ensure that the model is generating high-quality, realistic, and diverse outputs.</a:t>
            </a:r>
          </a:p>
          <a:p>
            <a:pPr marL="0" indent="0">
              <a:buNone/>
            </a:pPr>
            <a:endParaRPr lang="en-US" b="1" dirty="0"/>
          </a:p>
          <a:p>
            <a:r>
              <a:rPr lang="en-US" b="1" dirty="0"/>
              <a:t>Inception Score (IS)</a:t>
            </a:r>
            <a:br>
              <a:rPr lang="en-US" dirty="0"/>
            </a:br>
            <a:r>
              <a:rPr lang="en-US" dirty="0"/>
              <a:t>"Inception Score is a metric commonly used to assess the quality and diversity of generated images. This metric leverages a pre-trained Inception model to evaluate two key things: clarity and diversity of the generated images. High-quality images should both be clear in their content and diverse in terms of what the model is able to generate. The higher the Inception Score, the better the model’s performance in terms of quality and diversity."</a:t>
            </a:r>
          </a:p>
          <a:p>
            <a:r>
              <a:rPr lang="en-US" b="1" dirty="0" err="1"/>
              <a:t>Frechet</a:t>
            </a:r>
            <a:r>
              <a:rPr lang="en-US" b="1" dirty="0"/>
              <a:t> Inception Distance (FID)</a:t>
            </a:r>
            <a:br>
              <a:rPr lang="en-US" dirty="0"/>
            </a:br>
            <a:r>
              <a:rPr lang="en-US" dirty="0"/>
              <a:t>"Another crucial metric for evaluating generative models is </a:t>
            </a:r>
            <a:r>
              <a:rPr lang="en-US" dirty="0" err="1"/>
              <a:t>Frechet</a:t>
            </a:r>
            <a:r>
              <a:rPr lang="en-US" dirty="0"/>
              <a:t> Inception Distance, or FID. This measures how close the generated images are to real images. FID compares feature statistics like the mean and covariance of real and generated images. A lower FID indicates that the generated images are more similar to the real ones, which generally means better performance of the model."</a:t>
            </a:r>
          </a:p>
          <a:p>
            <a:r>
              <a:rPr lang="en-US" b="1" dirty="0"/>
              <a:t>Visual Inspection</a:t>
            </a:r>
            <a:br>
              <a:rPr lang="en-US" dirty="0"/>
            </a:br>
            <a:r>
              <a:rPr lang="en-US" dirty="0"/>
              <a:t>"Lastly, no metric can fully replace the importance of human evaluation, so visual inspection remains a valuable method. This involves manually reviewing the generated samples to assess their quality and relevance to the target task. While automated metrics like IS and FID give us quantitative insights, visual inspection allows us to identify any subtle issues that might not be captured by these metrics. It’s particularly helpful for spotting artifacts, inconsistencies, or lack of coherence in generated outputs."</a:t>
            </a:r>
          </a:p>
          <a:p>
            <a:r>
              <a:rPr lang="en-US" b="1" dirty="0"/>
              <a:t>Conclusion</a:t>
            </a:r>
            <a:br>
              <a:rPr lang="en-US" dirty="0"/>
            </a:br>
            <a:r>
              <a:rPr lang="en-US" dirty="0"/>
              <a:t>"In summary, evaluating fine-tuned generative models requires a mix of objective, quantitative metrics and subjective, qualitative review. By using metrics like Inception Score and FID alongside visual inspection, we can gain a comprehensive understanding of how well our fine-tuned models are performing and whether they’re ready for deployment."</a:t>
            </a:r>
          </a:p>
          <a:p>
            <a:pPr marL="0" indent="0">
              <a:buNone/>
            </a:pPr>
            <a:endParaRPr lang="en-US" b="1" dirty="0"/>
          </a:p>
        </p:txBody>
      </p:sp>
      <p:sp>
        <p:nvSpPr>
          <p:cNvPr id="59" name="Google Shape;59;g5fab984687_2_0:notes">
            <a:extLst>
              <a:ext uri="{FF2B5EF4-FFF2-40B4-BE49-F238E27FC236}">
                <a16:creationId xmlns:a16="http://schemas.microsoft.com/office/drawing/2014/main" id="{941409C4-3391-67C1-0302-E21744EF0C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5959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CCA1CB3-20A0-3900-C72B-2B7773F19C8C}"/>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F20C93E-1A42-B93F-80A5-D05D1905F97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Visualization plays a crucial role in evaluating generative models. It helps us to understand how well our models are working and if they are able to capture the essential patterns and features of the real data. Today, we’ll look at two powerful visualization techniques used for this purpose: Image Plots and Latent Space Embeddings.</a:t>
            </a:r>
          </a:p>
          <a:p>
            <a:pPr marL="0" indent="0">
              <a:buNone/>
            </a:pPr>
            <a:endParaRPr lang="en-US" b="1" dirty="0"/>
          </a:p>
          <a:p>
            <a:r>
              <a:rPr lang="en-US" b="1" dirty="0"/>
              <a:t>Image Plots</a:t>
            </a:r>
            <a:br>
              <a:rPr lang="en-US" dirty="0"/>
            </a:br>
            <a:r>
              <a:rPr lang="en-US" dirty="0"/>
              <a:t>First, let’s talk about image plots. Image plots are a straightforward and effective way to assess the quality of images generated by models like GANs or VAEs. These plots display generated images next to real images, giving us a side-by-side comparison of visual quality, style consistency, and overall likeness. By visually inspecting these comparisons, we can identify whether the generated images retain the key characteristics of the original data, such as textures, shapes, or overall composition. This side-by-side presentation helps to quickly evaluate how well the model is doing in terms of fidelity to the real dataset.</a:t>
            </a:r>
          </a:p>
          <a:p>
            <a:r>
              <a:rPr lang="en-US" b="1" dirty="0"/>
              <a:t>Latent Space Embeddings</a:t>
            </a:r>
            <a:br>
              <a:rPr lang="en-US" dirty="0"/>
            </a:br>
            <a:r>
              <a:rPr lang="en-US" dirty="0"/>
              <a:t>Next, we have Latent Space Embeddings. Latent space is the internal representation of the data that generative models learn. By visualizing this latent space in a lower-dimensional format, often with techniques like PCA or t-SNE, we can see how well the model has captured the distribution of real data. In latent space, points corresponding to similar data should be clustered together, and the structure of real data should be reflected in the distribution of the generated points. This gives us insight into how the model is structuring its internal representations. If the generated data points form similar clusters or patterns as the real data, it indicates that the model is successfully learning the underlying structure.</a:t>
            </a:r>
          </a:p>
          <a:p>
            <a:r>
              <a:rPr lang="en-US" b="1" dirty="0"/>
              <a:t>Conclusion</a:t>
            </a:r>
            <a:br>
              <a:rPr lang="en-US" dirty="0"/>
            </a:br>
            <a:r>
              <a:rPr lang="en-US" dirty="0"/>
              <a:t>Both image plots and latent space embeddings provide critical insights into the performance of generative models. While image plots help us evaluate visual quality, latent space embeddings give us a deeper understanding of the model’s ability to replicate data distributions. Together, these visualizations enable us to make informed decisions about where improvements might be necessary and how well our generative models are performing.</a:t>
            </a:r>
          </a:p>
          <a:p>
            <a:pPr marL="0" indent="0">
              <a:buNone/>
            </a:pPr>
            <a:endParaRPr lang="en-US" b="1" dirty="0"/>
          </a:p>
        </p:txBody>
      </p:sp>
      <p:sp>
        <p:nvSpPr>
          <p:cNvPr id="59" name="Google Shape;59;g5fab984687_2_0:notes">
            <a:extLst>
              <a:ext uri="{FF2B5EF4-FFF2-40B4-BE49-F238E27FC236}">
                <a16:creationId xmlns:a16="http://schemas.microsoft.com/office/drawing/2014/main" id="{4F430EE1-F560-0915-0AFF-AA72FC1E0A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30589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You have learned about Generative AI Models</a:t>
            </a:r>
            <a:r>
              <a:rPr lang="en-US" dirty="0"/>
              <a:t>:</a:t>
            </a:r>
          </a:p>
          <a:p>
            <a:pPr>
              <a:buFont typeface="Arial" panose="020B0604020202020204" pitchFamily="34" charset="0"/>
              <a:buChar char="•"/>
            </a:pPr>
            <a:r>
              <a:rPr lang="en-US" dirty="0"/>
              <a:t>Generative models like GANs, VAEs, and others are revolutionizing data generation, enabling the creation of high-quality, realistic outputs across various applications, including image generation, text creation, and more.</a:t>
            </a:r>
          </a:p>
          <a:p>
            <a:r>
              <a:rPr lang="en-US" b="1" dirty="0"/>
              <a:t>You have learned the importance of Fine-Tuning and Transfer Learning</a:t>
            </a:r>
            <a:r>
              <a:rPr lang="en-US" dirty="0"/>
              <a:t>:</a:t>
            </a:r>
          </a:p>
          <a:p>
            <a:pPr>
              <a:buFont typeface="Arial" panose="020B0604020202020204" pitchFamily="34" charset="0"/>
              <a:buChar char="•"/>
            </a:pPr>
            <a:r>
              <a:rPr lang="en-US" dirty="0"/>
              <a:t>Fine-tuning pre-trained models allows for efficient adaptation to specialized tasks with minimal data, saving time and computational resources while maintaining high performance.</a:t>
            </a:r>
          </a:p>
          <a:p>
            <a:pPr>
              <a:buFont typeface="Arial" panose="020B0604020202020204" pitchFamily="34" charset="0"/>
              <a:buChar char="•"/>
            </a:pPr>
            <a:r>
              <a:rPr lang="en-US" dirty="0"/>
              <a:t>Transfer learning allows leveraging pre-trained knowledge from large datasets, improving performance on smaller, specific datasets.</a:t>
            </a:r>
          </a:p>
          <a:p>
            <a:r>
              <a:rPr lang="en-US" b="1" dirty="0"/>
              <a:t>You have learned about frameworks and libraries</a:t>
            </a:r>
            <a:r>
              <a:rPr lang="en-US" dirty="0"/>
              <a:t>:</a:t>
            </a:r>
          </a:p>
          <a:p>
            <a:pPr>
              <a:buFont typeface="Arial" panose="020B0604020202020204" pitchFamily="34" charset="0"/>
              <a:buChar char="•"/>
            </a:pPr>
            <a:r>
              <a:rPr lang="en-US" dirty="0"/>
              <a:t>Popular frameworks like TensorFlow, </a:t>
            </a:r>
            <a:r>
              <a:rPr lang="en-US" dirty="0" err="1"/>
              <a:t>PyTorch</a:t>
            </a:r>
            <a:r>
              <a:rPr lang="en-US" dirty="0"/>
              <a:t>, and Hugging Face offer pre-built components, optimized algorithms, and a strong community, streamlining the process of building and deploying generative models.</a:t>
            </a:r>
          </a:p>
          <a:p>
            <a:r>
              <a:rPr lang="en-US" b="1" dirty="0"/>
              <a:t>You have learned how Fine-Tuning applies to Specific Tasks</a:t>
            </a:r>
            <a:r>
              <a:rPr lang="en-US" dirty="0"/>
              <a:t>:</a:t>
            </a:r>
          </a:p>
          <a:p>
            <a:pPr>
              <a:buFont typeface="Arial" panose="020B0604020202020204" pitchFamily="34" charset="0"/>
              <a:buChar char="•"/>
            </a:pPr>
            <a:r>
              <a:rPr lang="en-US" dirty="0"/>
              <a:t>Fine-tuning generative models like GANs and VAEs helps adapt them to specific use cases, such as creating style-specific images, generating text in specific tones, or producing artwork and music.</a:t>
            </a:r>
          </a:p>
          <a:p>
            <a:r>
              <a:rPr lang="en-US" b="1" dirty="0"/>
              <a:t>You have learned about Evaluation Metrics</a:t>
            </a:r>
            <a:r>
              <a:rPr lang="en-US" dirty="0"/>
              <a:t>:</a:t>
            </a:r>
          </a:p>
          <a:p>
            <a:pPr>
              <a:buFont typeface="Arial" panose="020B0604020202020204" pitchFamily="34" charset="0"/>
              <a:buChar char="•"/>
            </a:pPr>
            <a:r>
              <a:rPr lang="en-US" dirty="0"/>
              <a:t>You’ve learned how metrics like Inception Score (IS), </a:t>
            </a:r>
            <a:r>
              <a:rPr lang="en-US" dirty="0" err="1"/>
              <a:t>Frechet</a:t>
            </a:r>
            <a:r>
              <a:rPr lang="en-US" dirty="0"/>
              <a:t> Inception Distance (FID), and visual inspection are used to evaluate the quality, diversity, and realism of generated outputs, ensuring they meet set standards.</a:t>
            </a:r>
          </a:p>
          <a:p>
            <a:r>
              <a:rPr lang="en-US" b="1" dirty="0"/>
              <a:t>You have learned about Visualization Tools</a:t>
            </a:r>
            <a:r>
              <a:rPr lang="en-US" dirty="0"/>
              <a:t>:</a:t>
            </a:r>
          </a:p>
          <a:p>
            <a:pPr>
              <a:buFont typeface="Arial" panose="020B0604020202020204" pitchFamily="34" charset="0"/>
              <a:buChar char="•"/>
            </a:pPr>
            <a:r>
              <a:rPr lang="en-US" dirty="0"/>
              <a:t>Tools like image plots and latent space embeddings are essential for visualizing the performance of generative models. They help compare generated outputs to real data and reveal insights into how well the model captures data distribution.</a:t>
            </a:r>
          </a:p>
          <a:p>
            <a:r>
              <a:rPr lang="en-US" b="1" dirty="0"/>
              <a:t>You have learned about Future Trends in Generative AI</a:t>
            </a:r>
            <a:r>
              <a:rPr lang="en-US" dirty="0"/>
              <a:t>:</a:t>
            </a:r>
          </a:p>
          <a:p>
            <a:pPr>
              <a:buFont typeface="Arial" panose="020B0604020202020204" pitchFamily="34" charset="0"/>
              <a:buChar char="•"/>
            </a:pPr>
            <a:r>
              <a:rPr lang="en-US" dirty="0"/>
              <a:t>The future of generative AI includes increased accessibility through low-code platforms, enhanced interpretability for better transparency, integration of multiple data types (cross-modal generation), and ethical AI practices to minimize bias and ensure fairness.</a:t>
            </a:r>
          </a:p>
          <a:p>
            <a:r>
              <a:rPr lang="en-US" b="1" dirty="0"/>
              <a:t>You have learned about the Impact of Generative AI</a:t>
            </a:r>
            <a:r>
              <a:rPr lang="en-US" dirty="0"/>
              <a:t>:</a:t>
            </a:r>
          </a:p>
          <a:p>
            <a:pPr>
              <a:buFont typeface="Arial" panose="020B0604020202020204" pitchFamily="34" charset="0"/>
              <a:buChar char="•"/>
            </a:pPr>
            <a:r>
              <a:rPr lang="en-US" dirty="0"/>
              <a:t>Generative AI will continue to drive innovation across industries like creative arts, data science, and personalized solutions, offering new ways to automate tasks and create highly customized outputs.</a:t>
            </a:r>
          </a:p>
          <a:p>
            <a:r>
              <a:rPr lang="en-US" b="1" dirty="0"/>
              <a:t>You have learned about the Continual Improvement of Generative Models</a:t>
            </a:r>
            <a:r>
              <a:rPr lang="en-US" dirty="0"/>
              <a:t>:</a:t>
            </a:r>
          </a:p>
          <a:p>
            <a:pPr>
              <a:buFont typeface="Arial" panose="020B0604020202020204" pitchFamily="34" charset="0"/>
              <a:buChar char="•"/>
            </a:pPr>
            <a:r>
              <a:rPr lang="en-US" dirty="0"/>
              <a:t>As generative AI models evolve, they will become more versatile, efficient, and scalable, opening up more opportunities in both research and real-world applications.</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dirty="0">
                <a:solidFill>
                  <a:srgbClr val="213163"/>
                </a:solidFill>
              </a:rPr>
              <a:t>References</a:t>
            </a:r>
            <a:endParaRPr lang="en-IN" sz="1100" dirty="0">
              <a:solidFill>
                <a:srgbClr val="213163"/>
              </a:solidFill>
            </a:endParaRPr>
          </a:p>
          <a:p>
            <a:pPr marL="0" indent="0">
              <a:buNone/>
            </a:pPr>
            <a:r>
              <a:rPr lang="en-US" dirty="0"/>
              <a:t>For further details, check out the full article here:</a:t>
            </a:r>
          </a:p>
          <a:p>
            <a:pPr marL="228600" indent="-228600">
              <a:spcAft>
                <a:spcPts val="800"/>
              </a:spcAft>
              <a:buFont typeface="Arial" panose="020B0604020202020204" pitchFamily="34" charset="0"/>
              <a:buChar char="•"/>
            </a:pPr>
            <a:r>
              <a:rPr lang="en-US" sz="1100" dirty="0">
                <a:latin typeface="+mn-lt"/>
                <a:hlinkClick r:id="rId3"/>
              </a:rPr>
              <a:t>https://www.weforum.org/agenda/2024/02/green-jobs-green-skills-growth/</a:t>
            </a:r>
            <a:endParaRPr lang="en-US" sz="1100" dirty="0">
              <a:latin typeface="+mn-lt"/>
            </a:endParaRPr>
          </a:p>
          <a:p>
            <a:pPr marL="228600" indent="-228600">
              <a:spcAft>
                <a:spcPts val="800"/>
              </a:spcAft>
              <a:buFont typeface="Arial" panose="020B0604020202020204" pitchFamily="34" charset="0"/>
              <a:buChar char="•"/>
            </a:pPr>
            <a:r>
              <a:rPr lang="it-IT" sz="1050" dirty="0">
                <a:hlinkClick r:id="rId4"/>
              </a:rPr>
              <a:t>Generative AI: A comprehensive guide</a:t>
            </a:r>
            <a:endParaRPr lang="en-US" sz="1100" dirty="0">
              <a:latin typeface="+mn-lt"/>
            </a:endParaRPr>
          </a:p>
          <a:p>
            <a:pPr marL="228600" indent="-228600">
              <a:spcAft>
                <a:spcPts val="800"/>
              </a:spcAft>
              <a:buFont typeface="Arial" panose="020B0604020202020204" pitchFamily="34" charset="0"/>
              <a:buChar char="•"/>
            </a:pPr>
            <a:r>
              <a:rPr lang="en-US" sz="1100" dirty="0">
                <a:latin typeface="+mn-lt"/>
                <a:hlinkClick r:id="rId5"/>
              </a:rPr>
              <a:t>https://www.davidinouye.com/course/ece57000-fall-2020/lectures/gans.pdf</a:t>
            </a:r>
            <a:endParaRPr lang="en-US" sz="1100" dirty="0">
              <a:latin typeface="+mn-lt"/>
            </a:endParaRPr>
          </a:p>
          <a:p>
            <a:pPr marL="228600" indent="-228600">
              <a:spcAft>
                <a:spcPts val="800"/>
              </a:spcAft>
              <a:buFont typeface="Arial" panose="020B0604020202020204" pitchFamily="34" charset="0"/>
              <a:buChar char="•"/>
            </a:pPr>
            <a:r>
              <a:rPr lang="en-US" sz="1100" dirty="0">
                <a:latin typeface="+mn-lt"/>
                <a:hlinkClick r:id="rId6"/>
              </a:rPr>
              <a:t>https://www.zendesk.com/dk/blog/generative-ai-guide/</a:t>
            </a:r>
            <a:endParaRPr lang="en-US" sz="1100" dirty="0">
              <a:latin typeface="+mn-lt"/>
            </a:endParaRPr>
          </a:p>
          <a:p>
            <a:pPr marL="228600" indent="-228600">
              <a:spcAft>
                <a:spcPts val="800"/>
              </a:spcAft>
              <a:buFont typeface="Arial" panose="020B0604020202020204" pitchFamily="34" charset="0"/>
              <a:buChar char="•"/>
            </a:pPr>
            <a:endParaRPr lang="en-US" sz="1100" dirty="0">
              <a:latin typeface="+mn-lt"/>
            </a:endParaRP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What is the main function of generative AI?</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Data classification</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Prediction of trends</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Generation of novel content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Data sorting</a:t>
            </a:r>
          </a:p>
          <a:p>
            <a:pPr marL="0" indent="0">
              <a:buNone/>
            </a:pPr>
            <a:endParaRPr lang="en-US" b="1" dirty="0"/>
          </a:p>
          <a:p>
            <a:r>
              <a:rPr lang="en-IN" sz="1100" b="1" dirty="0">
                <a:latin typeface="Arial" panose="020B0604020202020204" pitchFamily="34" charset="0"/>
                <a:cs typeface="Arial" panose="020B0604020202020204" pitchFamily="34" charset="0"/>
              </a:rPr>
              <a:t>Answer: </a:t>
            </a:r>
            <a:r>
              <a:rPr lang="en-US" sz="1100" dirty="0">
                <a:latin typeface="Arial" panose="020B0604020202020204" pitchFamily="34" charset="0"/>
                <a:cs typeface="Arial" panose="020B0604020202020204" pitchFamily="34" charset="0"/>
              </a:rPr>
              <a:t>(c) Generation of novel content</a:t>
            </a:r>
          </a:p>
          <a:p>
            <a:endParaRPr lang="en-IN" sz="1100" b="1" dirty="0">
              <a:latin typeface="Arial" panose="020B0604020202020204" pitchFamily="34" charset="0"/>
              <a:cs typeface="Arial" panose="020B0604020202020204" pitchFamily="34" charset="0"/>
            </a:endParaRP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2812-783B-35E7-1E63-0978F327C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5487A-9C26-D12F-615E-FF8654932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AA785-5A60-FFE4-9C0A-6DB54C721407}"/>
              </a:ext>
            </a:extLst>
          </p:cNvPr>
          <p:cNvSpPr>
            <a:spLocks noGrp="1"/>
          </p:cNvSpPr>
          <p:nvPr>
            <p:ph type="body" idx="1"/>
          </p:nvPr>
        </p:nvSpPr>
        <p:spPr/>
        <p:txBody>
          <a:bodyPr/>
          <a:lstStyle/>
          <a:p>
            <a:endParaRPr lang="en-IN" dirty="0"/>
          </a:p>
          <a:p>
            <a:r>
              <a:rPr lang="en-US" dirty="0"/>
              <a:t>Generative AI is a field of AI focused on creating models that can generate new content, like text, images, audio, or even code. Essentially, it's about teaching machines to create. Instead of merely identifying patterns, like traditional AI, Generative AI actually "generates" based on the patterns it learns. Think of it as a creative assistant that can help us come up with ideas, design visuals, or even draft emails.</a:t>
            </a:r>
          </a:p>
          <a:p>
            <a:pPr marL="158750" indent="0">
              <a:buNone/>
            </a:pPr>
            <a:endParaRPr lang="en-US" dirty="0"/>
          </a:p>
          <a:p>
            <a:pPr marL="158750" indent="0">
              <a:buNone/>
            </a:pPr>
            <a:r>
              <a:rPr lang="en-US" dirty="0"/>
              <a:t>To understand Generative AI better, it’s helpful to compare it with traditional AI. While both are powerful in their own ways, they’re designed for different types of tasks and outcomes.</a:t>
            </a:r>
          </a:p>
          <a:p>
            <a:pPr marL="158750" indent="0">
              <a:buNone/>
            </a:pPr>
            <a:endParaRPr lang="en-US" dirty="0"/>
          </a:p>
          <a:p>
            <a:pPr marL="158750" indent="0">
              <a:buNone/>
            </a:pPr>
            <a:r>
              <a:rPr lang="en-US" b="1" dirty="0"/>
              <a:t>Traditional AI: What It Does</a:t>
            </a:r>
            <a:endParaRPr lang="en-US" dirty="0"/>
          </a:p>
          <a:p>
            <a:r>
              <a:rPr lang="en-US" i="1" dirty="0"/>
              <a:t>Traditional AI focuses on recognizing patterns in data and making predictions or decisions based on those patterns. It’s like having a highly skilled analyst that can classify images, detect fraud, or recommend products. A classic example is a machine learning model that can predict whether an email is spam based on past patterns. Traditional AI is typically task-specific, meaning it’s very effective at solving a single problem, but it’s limited to the tasks it was trained for.</a:t>
            </a:r>
            <a:endParaRPr lang="en-US" dirty="0"/>
          </a:p>
          <a:p>
            <a:pPr marL="158750" indent="0">
              <a:buNone/>
            </a:pPr>
            <a:endParaRPr lang="en-IN" dirty="0"/>
          </a:p>
          <a:p>
            <a:pPr marL="158750" indent="0">
              <a:buNone/>
            </a:pPr>
            <a:r>
              <a:rPr lang="en-US" b="1" dirty="0"/>
              <a:t>Generative AI: What It Does</a:t>
            </a:r>
            <a:endParaRPr lang="en-US" dirty="0"/>
          </a:p>
          <a:p>
            <a:r>
              <a:rPr lang="en-US" i="1" dirty="0"/>
              <a:t>Generative AI, on the other hand, is designed to create. Instead of just analyzing or predicting, it generates new content based on learned data patterns. For instance, Generative AI models can generate realistic images, write essays, or even compose music. They go beyond simply identifying patterns—they’re capable of producing original outputs that feel as if they were made by humans.</a:t>
            </a:r>
            <a:endParaRPr lang="en-US" dirty="0"/>
          </a:p>
          <a:p>
            <a:pPr marL="158750" indent="0">
              <a:buNone/>
            </a:pPr>
            <a:endParaRPr lang="en-IN" dirty="0"/>
          </a:p>
          <a:p>
            <a:pPr marL="158750" indent="0">
              <a:buNone/>
            </a:pPr>
            <a:r>
              <a:rPr lang="en-US" b="1" dirty="0"/>
              <a:t>Key Differences</a:t>
            </a:r>
            <a:endParaRPr lang="en-US" dirty="0"/>
          </a:p>
          <a:p>
            <a:r>
              <a:rPr lang="en-US" i="1" dirty="0"/>
              <a:t>In traditional AI, the focus is on analyzing and responding to data. In Generative AI, the goal is to use that analysis to generate new data that fits within a learned framework or context. Traditional AI might classify a cat versus a dog, while Generative AI could create an image of a new kind of animal altogether. In essence, Generative AI is like a creative assistant, while traditional AI is more like an analytical assistant.</a:t>
            </a:r>
            <a:endParaRPr lang="en-US" dirty="0"/>
          </a:p>
          <a:p>
            <a:pPr marL="158750" indent="0">
              <a:buNone/>
            </a:pPr>
            <a:endParaRPr lang="en-IN" dirty="0"/>
          </a:p>
        </p:txBody>
      </p:sp>
    </p:spTree>
    <p:extLst>
      <p:ext uri="{BB962C8B-B14F-4D97-AF65-F5344CB8AC3E}">
        <p14:creationId xmlns:p14="http://schemas.microsoft.com/office/powerpoint/2010/main" val="1176294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72602A9-E5F2-A131-B4F6-A2E491F9585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5BD668B-52D2-E409-8067-94533EBBD1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b="1" dirty="0">
                <a:latin typeface="Arial" panose="020B0604020202020204" pitchFamily="34" charset="0"/>
                <a:cs typeface="Arial" panose="020B0604020202020204" pitchFamily="34" charset="0"/>
              </a:rPr>
              <a:t>2. What does the discriminator in a GAN do?</a:t>
            </a:r>
          </a:p>
          <a:p>
            <a:pPr>
              <a:spcAft>
                <a:spcPts val="800"/>
              </a:spcAft>
            </a:pPr>
            <a:r>
              <a:rPr lang="en-US" dirty="0">
                <a:latin typeface="Arial" panose="020B0604020202020204" pitchFamily="34" charset="0"/>
                <a:cs typeface="Arial" panose="020B0604020202020204" pitchFamily="34" charset="0"/>
              </a:rPr>
              <a:t>(a) Generates fake samples</a:t>
            </a:r>
          </a:p>
          <a:p>
            <a:pPr>
              <a:spcAft>
                <a:spcPts val="800"/>
              </a:spcAft>
            </a:pPr>
            <a:r>
              <a:rPr lang="en-US" dirty="0">
                <a:latin typeface="Arial" panose="020B0604020202020204" pitchFamily="34" charset="0"/>
                <a:cs typeface="Arial" panose="020B0604020202020204" pitchFamily="34" charset="0"/>
              </a:rPr>
              <a:t>(b) Transforms data into features</a:t>
            </a:r>
          </a:p>
          <a:p>
            <a:pPr>
              <a:spcAft>
                <a:spcPts val="800"/>
              </a:spcAft>
            </a:pPr>
            <a:r>
              <a:rPr lang="en-US" dirty="0">
                <a:latin typeface="Arial" panose="020B0604020202020204" pitchFamily="34" charset="0"/>
                <a:cs typeface="Arial" panose="020B0604020202020204" pitchFamily="34" charset="0"/>
              </a:rPr>
              <a:t>(c) Classifies samples as real or fake</a:t>
            </a:r>
          </a:p>
          <a:p>
            <a:pPr>
              <a:spcAft>
                <a:spcPts val="800"/>
              </a:spcAft>
            </a:pPr>
            <a:r>
              <a:rPr lang="en-US" dirty="0">
                <a:latin typeface="Arial" panose="020B0604020202020204" pitchFamily="34" charset="0"/>
                <a:cs typeface="Arial" panose="020B0604020202020204" pitchFamily="34" charset="0"/>
              </a:rPr>
              <a:t>(d) Interpolates between data points</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IN" sz="1100" b="1" dirty="0">
                <a:latin typeface="Arial" panose="020B0604020202020204" pitchFamily="34" charset="0"/>
                <a:cs typeface="Arial" panose="020B0604020202020204" pitchFamily="34" charset="0"/>
              </a:rPr>
              <a:t>Answer: </a:t>
            </a:r>
            <a:r>
              <a:rPr lang="en-US" sz="1100" dirty="0">
                <a:latin typeface="Arial" panose="020B0604020202020204" pitchFamily="34" charset="0"/>
                <a:cs typeface="Arial" panose="020B0604020202020204" pitchFamily="34" charset="0"/>
              </a:rPr>
              <a:t>(c) Classifies samples as real or fake</a:t>
            </a:r>
          </a:p>
          <a:p>
            <a:endParaRPr lang="en-IN" sz="1100" b="1" dirty="0">
              <a:latin typeface="Arial" panose="020B0604020202020204" pitchFamily="34" charset="0"/>
              <a:cs typeface="Arial" panose="020B0604020202020204" pitchFamily="34" charset="0"/>
            </a:endParaRPr>
          </a:p>
          <a:p>
            <a:pPr marL="0" indent="0">
              <a:buNone/>
            </a:pPr>
            <a:endParaRPr lang="en-US" b="1" dirty="0"/>
          </a:p>
        </p:txBody>
      </p:sp>
      <p:sp>
        <p:nvSpPr>
          <p:cNvPr id="59" name="Google Shape;59;g5fab984687_2_0:notes">
            <a:extLst>
              <a:ext uri="{FF2B5EF4-FFF2-40B4-BE49-F238E27FC236}">
                <a16:creationId xmlns:a16="http://schemas.microsoft.com/office/drawing/2014/main" id="{F381DA4C-31FB-82B2-CCF6-F5DDB5BAF8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0385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C645380-EC98-C77E-1B59-38D2FC863BCD}"/>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988DC99-14DC-F846-B238-1DD3FAFB69F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b="1" dirty="0">
                <a:latin typeface="Arial" panose="020B0604020202020204" pitchFamily="34" charset="0"/>
                <a:cs typeface="Arial" panose="020B0604020202020204" pitchFamily="34" charset="0"/>
              </a:rPr>
              <a:t>3. What is the primary purpose of variational autoencoders (VAEs)?</a:t>
            </a:r>
          </a:p>
          <a:p>
            <a:pPr>
              <a:spcAft>
                <a:spcPts val="800"/>
              </a:spcAft>
            </a:pPr>
            <a:r>
              <a:rPr lang="en-US" dirty="0">
                <a:latin typeface="Arial" panose="020B0604020202020204" pitchFamily="34" charset="0"/>
                <a:cs typeface="Arial" panose="020B0604020202020204" pitchFamily="34" charset="0"/>
              </a:rPr>
              <a:t>(a) Classification of data points</a:t>
            </a:r>
          </a:p>
          <a:p>
            <a:pPr>
              <a:spcAft>
                <a:spcPts val="800"/>
              </a:spcAft>
            </a:pPr>
            <a:r>
              <a:rPr lang="en-US" dirty="0">
                <a:latin typeface="Arial" panose="020B0604020202020204" pitchFamily="34" charset="0"/>
                <a:cs typeface="Arial" panose="020B0604020202020204" pitchFamily="34" charset="0"/>
              </a:rPr>
              <a:t>(b) Generating new data points</a:t>
            </a:r>
          </a:p>
          <a:p>
            <a:pPr>
              <a:spcAft>
                <a:spcPts val="800"/>
              </a:spcAft>
            </a:pPr>
            <a:r>
              <a:rPr lang="en-US" dirty="0">
                <a:latin typeface="Arial" panose="020B0604020202020204" pitchFamily="34" charset="0"/>
                <a:cs typeface="Arial" panose="020B0604020202020204" pitchFamily="34" charset="0"/>
              </a:rPr>
              <a:t>(c) Reducing data redundancy</a:t>
            </a:r>
          </a:p>
          <a:p>
            <a:pPr>
              <a:spcAft>
                <a:spcPts val="800"/>
              </a:spcAft>
            </a:pPr>
            <a:r>
              <a:rPr lang="en-US" dirty="0">
                <a:latin typeface="Arial" panose="020B0604020202020204" pitchFamily="34" charset="0"/>
                <a:cs typeface="Arial" panose="020B0604020202020204" pitchFamily="34" charset="0"/>
              </a:rPr>
              <a:t>(d) Increasing data compression</a:t>
            </a:r>
          </a:p>
          <a:p>
            <a:pPr>
              <a:spcAft>
                <a:spcPts val="800"/>
              </a:spcAft>
            </a:pPr>
            <a:endParaRPr lang="en-US" b="1" dirty="0">
              <a:latin typeface="Arial" panose="020B0604020202020204" pitchFamily="34" charset="0"/>
              <a:cs typeface="Arial" panose="020B0604020202020204" pitchFamily="34" charset="0"/>
            </a:endParaRPr>
          </a:p>
          <a:p>
            <a:pPr>
              <a:spcAft>
                <a:spcPts val="800"/>
              </a:spcAft>
            </a:pPr>
            <a:r>
              <a:rPr lang="en-IN" sz="1100" b="1" dirty="0">
                <a:latin typeface="Arial" panose="020B0604020202020204" pitchFamily="34" charset="0"/>
                <a:cs typeface="Arial" panose="020B0604020202020204" pitchFamily="34" charset="0"/>
              </a:rPr>
              <a:t>Answer: </a:t>
            </a:r>
            <a:r>
              <a:rPr lang="en-US" sz="1100" dirty="0">
                <a:latin typeface="Arial" panose="020B0604020202020204" pitchFamily="34" charset="0"/>
                <a:cs typeface="Arial" panose="020B0604020202020204" pitchFamily="34" charset="0"/>
              </a:rPr>
              <a:t>: (b) Generating new data points</a:t>
            </a:r>
          </a:p>
          <a:p>
            <a:endParaRPr lang="en-IN" sz="1100" b="1" dirty="0">
              <a:latin typeface="Arial" panose="020B0604020202020204" pitchFamily="34" charset="0"/>
              <a:cs typeface="Arial" panose="020B0604020202020204" pitchFamily="34" charset="0"/>
            </a:endParaRPr>
          </a:p>
          <a:p>
            <a:pPr marL="0" indent="0">
              <a:buNone/>
            </a:pPr>
            <a:endParaRPr lang="en-US" b="1" dirty="0"/>
          </a:p>
        </p:txBody>
      </p:sp>
      <p:sp>
        <p:nvSpPr>
          <p:cNvPr id="59" name="Google Shape;59;g5fab984687_2_0:notes">
            <a:extLst>
              <a:ext uri="{FF2B5EF4-FFF2-40B4-BE49-F238E27FC236}">
                <a16:creationId xmlns:a16="http://schemas.microsoft.com/office/drawing/2014/main" id="{FBE5A844-2C38-C289-2402-831F0058C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12131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7EA766E-5A68-57BC-10B6-546A19EFCED6}"/>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A36B23E5-8DBA-01A4-60E9-6C24EC94B2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spcAft>
                <a:spcPts val="800"/>
              </a:spcAft>
            </a:pPr>
            <a:r>
              <a:rPr lang="en-US" b="1" dirty="0">
                <a:latin typeface="Arial" panose="020B0604020202020204" pitchFamily="34" charset="0"/>
                <a:cs typeface="Arial" panose="020B0604020202020204" pitchFamily="34" charset="0"/>
              </a:rPr>
              <a:t>4. Conditional Variational Autoencoders (CVAE) introduce control over generation by:</a:t>
            </a:r>
          </a:p>
          <a:p>
            <a:pPr>
              <a:spcAft>
                <a:spcPts val="800"/>
              </a:spcAft>
            </a:pPr>
            <a:r>
              <a:rPr lang="en-US" dirty="0">
                <a:latin typeface="Arial" panose="020B0604020202020204" pitchFamily="34" charset="0"/>
                <a:cs typeface="Arial" panose="020B0604020202020204" pitchFamily="34" charset="0"/>
              </a:rPr>
              <a:t>(a) Altering the decoder to handle high-dimensional input</a:t>
            </a:r>
          </a:p>
          <a:p>
            <a:pPr>
              <a:spcAft>
                <a:spcPts val="800"/>
              </a:spcAft>
            </a:pPr>
            <a:r>
              <a:rPr lang="en-US" dirty="0">
                <a:latin typeface="Arial" panose="020B0604020202020204" pitchFamily="34" charset="0"/>
                <a:cs typeface="Arial" panose="020B0604020202020204" pitchFamily="34" charset="0"/>
              </a:rPr>
              <a:t>(b) Using conditional labels with the input data</a:t>
            </a:r>
          </a:p>
          <a:p>
            <a:pPr>
              <a:spcAft>
                <a:spcPts val="800"/>
              </a:spcAft>
            </a:pPr>
            <a:r>
              <a:rPr lang="en-US" dirty="0">
                <a:latin typeface="Arial" panose="020B0604020202020204" pitchFamily="34" charset="0"/>
                <a:cs typeface="Arial" panose="020B0604020202020204" pitchFamily="34" charset="0"/>
              </a:rPr>
              <a:t>(c) Increasing the compression rate</a:t>
            </a:r>
          </a:p>
          <a:p>
            <a:pPr>
              <a:spcAft>
                <a:spcPts val="800"/>
              </a:spcAft>
            </a:pPr>
            <a:r>
              <a:rPr lang="en-US" dirty="0">
                <a:latin typeface="Arial" panose="020B0604020202020204" pitchFamily="34" charset="0"/>
                <a:cs typeface="Arial" panose="020B0604020202020204" pitchFamily="34" charset="0"/>
              </a:rPr>
              <a:t>(d) Using multiple decoders</a:t>
            </a:r>
          </a:p>
          <a:p>
            <a:pPr marL="0" indent="0">
              <a:buNone/>
            </a:pPr>
            <a:endParaRPr lang="en-US" b="1" dirty="0"/>
          </a:p>
          <a:p>
            <a:pPr>
              <a:spcAft>
                <a:spcPts val="800"/>
              </a:spcAft>
            </a:pPr>
            <a:r>
              <a:rPr lang="en-IN" sz="1100" b="1" dirty="0">
                <a:latin typeface="Arial" panose="020B0604020202020204" pitchFamily="34" charset="0"/>
                <a:cs typeface="Arial" panose="020B0604020202020204" pitchFamily="34" charset="0"/>
              </a:rPr>
              <a:t>Answer: </a:t>
            </a:r>
            <a:r>
              <a:rPr lang="en-US" sz="1100" dirty="0">
                <a:latin typeface="Arial" panose="020B0604020202020204" pitchFamily="34" charset="0"/>
                <a:cs typeface="Arial" panose="020B0604020202020204" pitchFamily="34" charset="0"/>
              </a:rPr>
              <a:t>(b) Using conditional labels with the input data</a:t>
            </a:r>
            <a:endParaRPr lang="en-US" sz="1100" b="1" dirty="0">
              <a:latin typeface="Arial" panose="020B0604020202020204" pitchFamily="34" charset="0"/>
              <a:cs typeface="Arial" panose="020B0604020202020204" pitchFamily="34" charset="0"/>
            </a:endParaRPr>
          </a:p>
          <a:p>
            <a:endParaRPr lang="en-IN" sz="1100" b="1" dirty="0">
              <a:latin typeface="Arial" panose="020B0604020202020204" pitchFamily="34" charset="0"/>
              <a:cs typeface="Arial" panose="020B0604020202020204" pitchFamily="34" charset="0"/>
            </a:endParaRPr>
          </a:p>
          <a:p>
            <a:pPr marL="0" indent="0">
              <a:buNone/>
            </a:pPr>
            <a:endParaRPr lang="en-US" b="1" dirty="0"/>
          </a:p>
        </p:txBody>
      </p:sp>
      <p:sp>
        <p:nvSpPr>
          <p:cNvPr id="59" name="Google Shape;59;g5fab984687_2_0:notes">
            <a:extLst>
              <a:ext uri="{FF2B5EF4-FFF2-40B4-BE49-F238E27FC236}">
                <a16:creationId xmlns:a16="http://schemas.microsoft.com/office/drawing/2014/main" id="{6AB90823-2053-3A7D-1F31-F33584B09A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703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5362BB5-AA2C-7DAA-66B9-C09DF137BB4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59DF596-F0C6-D9E2-A7BB-D1D9267043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spcAft>
                <a:spcPts val="800"/>
              </a:spcAft>
            </a:pPr>
            <a:r>
              <a:rPr lang="en-US" b="1" dirty="0">
                <a:latin typeface="Arial" panose="020B0604020202020204" pitchFamily="34" charset="0"/>
                <a:cs typeface="Arial" panose="020B0604020202020204" pitchFamily="34" charset="0"/>
              </a:rPr>
              <a:t>5.  What is the purpose of the KL-Divergence Loss in VAEs?</a:t>
            </a:r>
          </a:p>
          <a:p>
            <a:pPr>
              <a:spcAft>
                <a:spcPts val="800"/>
              </a:spcAft>
            </a:pPr>
            <a:r>
              <a:rPr lang="en-US" dirty="0">
                <a:latin typeface="Arial" panose="020B0604020202020204" pitchFamily="34" charset="0"/>
                <a:cs typeface="Arial" panose="020B0604020202020204" pitchFamily="34" charset="0"/>
              </a:rPr>
              <a:t>(a) Minimize the number of dimensions</a:t>
            </a:r>
          </a:p>
          <a:p>
            <a:pPr>
              <a:spcAft>
                <a:spcPts val="800"/>
              </a:spcAft>
            </a:pPr>
            <a:r>
              <a:rPr lang="en-US" dirty="0">
                <a:latin typeface="Arial" panose="020B0604020202020204" pitchFamily="34" charset="0"/>
                <a:cs typeface="Arial" panose="020B0604020202020204" pitchFamily="34" charset="0"/>
              </a:rPr>
              <a:t>(b) Measure how well data is compressed</a:t>
            </a:r>
          </a:p>
          <a:p>
            <a:pPr>
              <a:spcAft>
                <a:spcPts val="800"/>
              </a:spcAft>
            </a:pPr>
            <a:r>
              <a:rPr lang="en-US" dirty="0">
                <a:latin typeface="Arial" panose="020B0604020202020204" pitchFamily="34" charset="0"/>
                <a:cs typeface="Arial" panose="020B0604020202020204" pitchFamily="34" charset="0"/>
              </a:rPr>
              <a:t>(c) Structure the latent space smoothly</a:t>
            </a:r>
          </a:p>
          <a:p>
            <a:pPr>
              <a:spcAft>
                <a:spcPts val="800"/>
              </a:spcAft>
            </a:pPr>
            <a:r>
              <a:rPr lang="en-US" dirty="0">
                <a:latin typeface="Arial" panose="020B0604020202020204" pitchFamily="34" charset="0"/>
                <a:cs typeface="Arial" panose="020B0604020202020204" pitchFamily="34" charset="0"/>
              </a:rPr>
              <a:t>(d) Compute the likelihood of reconstruction</a:t>
            </a:r>
          </a:p>
          <a:p>
            <a:pPr marL="0" indent="0">
              <a:buNone/>
            </a:pPr>
            <a:endParaRPr lang="en-US" b="1" dirty="0"/>
          </a:p>
          <a:p>
            <a:pPr>
              <a:spcAft>
                <a:spcPts val="800"/>
              </a:spcAft>
            </a:pPr>
            <a:r>
              <a:rPr lang="en-IN" sz="1100" b="1" dirty="0">
                <a:latin typeface="Arial" panose="020B0604020202020204" pitchFamily="34" charset="0"/>
                <a:cs typeface="Arial" panose="020B0604020202020204" pitchFamily="34" charset="0"/>
              </a:rPr>
              <a:t>Answer: </a:t>
            </a:r>
            <a:r>
              <a:rPr lang="en-US" sz="1100" dirty="0">
                <a:latin typeface="Arial" panose="020B0604020202020204" pitchFamily="34" charset="0"/>
                <a:cs typeface="Arial" panose="020B0604020202020204" pitchFamily="34" charset="0"/>
              </a:rPr>
              <a:t>(c) Structure the latent space smoothly</a:t>
            </a:r>
          </a:p>
          <a:p>
            <a:endParaRPr lang="en-IN" sz="1100" b="1" dirty="0">
              <a:latin typeface="Arial" panose="020B0604020202020204" pitchFamily="34" charset="0"/>
              <a:cs typeface="Arial" panose="020B0604020202020204" pitchFamily="34" charset="0"/>
            </a:endParaRPr>
          </a:p>
          <a:p>
            <a:pPr marL="0" indent="0">
              <a:buNone/>
            </a:pPr>
            <a:endParaRPr lang="en-US" b="1" dirty="0"/>
          </a:p>
        </p:txBody>
      </p:sp>
      <p:sp>
        <p:nvSpPr>
          <p:cNvPr id="59" name="Google Shape;59;g5fab984687_2_0:notes">
            <a:extLst>
              <a:ext uri="{FF2B5EF4-FFF2-40B4-BE49-F238E27FC236}">
                <a16:creationId xmlns:a16="http://schemas.microsoft.com/office/drawing/2014/main" id="{12966A54-DE80-B966-0C54-BF3C405F16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79074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443728"/>
                </a:solidFill>
                <a:latin typeface="Open Sans" pitchFamily="34" charset="0"/>
                <a:ea typeface="Open Sans" pitchFamily="34" charset="-122"/>
                <a:cs typeface="Open Sans" pitchFamily="34" charset="-120"/>
              </a:rPr>
              <a:t>Generative models are a class of machine learning models that produce new samples of data similar to their input training set. Unlike discriminative models that focus on classification or prediction, generative models aim to understand and recreate the underlying data distribution. These models have revolutionized data synthesis applications, including image generation, text generation, and style transfer.</a:t>
            </a: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443728"/>
                </a:solidFill>
                <a:latin typeface="Open Sans" pitchFamily="34" charset="0"/>
                <a:ea typeface="Open Sans" pitchFamily="34" charset="-122"/>
                <a:cs typeface="Open Sans" pitchFamily="34" charset="-120"/>
              </a:rPr>
              <a:t>By learning the patterns and features of input data, generative models can create entirely new, realistic samples that have never existed in the original dataset. This capability has opened up exciting possibilities in various fields, from art and design to healthcare and scientific research.</a:t>
            </a:r>
            <a:endParaRPr lang="en-US" sz="1100" dirty="0"/>
          </a:p>
          <a:p>
            <a:pPr marL="158750" indent="0">
              <a:buNone/>
            </a:pPr>
            <a:endParaRPr lang="en-US" dirty="0">
              <a:latin typeface="Calibri"/>
              <a:cs typeface="Calibri"/>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Generative AI has a wide range of applications. In entertainment, it's used to create art, music, and scripts. In business, it can help generate marketing copy or automate customer support. It also plays a big role in healthcare, where it can assist in creating synthetic medical data for research. And in software development, it can even generate code, making development faster and more efficient.</a:t>
            </a:r>
            <a:endParaRPr lang="en-US" dirty="0"/>
          </a:p>
          <a:p>
            <a:endParaRPr lang="en-IN" dirty="0"/>
          </a:p>
        </p:txBody>
      </p:sp>
    </p:spTree>
    <p:extLst>
      <p:ext uri="{BB962C8B-B14F-4D97-AF65-F5344CB8AC3E}">
        <p14:creationId xmlns:p14="http://schemas.microsoft.com/office/powerpoint/2010/main" val="2598404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a:lnSpc>
                <a:spcPts val="2850"/>
              </a:lnSpc>
              <a:buNone/>
            </a:pPr>
            <a:r>
              <a:rPr lang="en-US" dirty="0"/>
              <a:t>Generative AI models come in various types, each designed with unique architectures and techniques to create new data. Let’s go over five major types of generative models: Generative Adversarial Networks (GANs), Transformers, Variational Autoencoders (VAEs), Flow-based Models, and Recurrent Neural Networks (RNNs). Each has specialized applications and unique ways of generating content.</a:t>
            </a:r>
          </a:p>
          <a:p>
            <a:pPr marL="158750" indent="0" algn="just">
              <a:lnSpc>
                <a:spcPts val="2850"/>
              </a:lnSpc>
              <a:buNone/>
            </a:pPr>
            <a:endParaRPr lang="en-US" sz="1100" dirty="0">
              <a:latin typeface="+mj-lt"/>
            </a:endParaRPr>
          </a:p>
          <a:p>
            <a:r>
              <a:rPr lang="en-US" b="1" dirty="0"/>
              <a:t>1. Generative Adversarial Networks (GANs): </a:t>
            </a:r>
            <a:r>
              <a:rPr lang="en-US" i="1" dirty="0"/>
              <a:t>GANs use two networks (generator and discriminator) in a feedback loop, producing realistic data by improving with each iteration.</a:t>
            </a:r>
            <a:endParaRPr lang="en-US" dirty="0"/>
          </a:p>
          <a:p>
            <a:pPr marL="158750" indent="0">
              <a:buNone/>
            </a:pPr>
            <a:r>
              <a:rPr lang="en-US" b="1" dirty="0"/>
              <a:t>Use Cases:</a:t>
            </a:r>
            <a:r>
              <a:rPr lang="en-US" dirty="0"/>
              <a:t> </a:t>
            </a:r>
            <a:r>
              <a:rPr lang="en-US" i="1" dirty="0"/>
              <a:t>Image generation, deepfakes, photo enhancement, and style design.</a:t>
            </a:r>
          </a:p>
          <a:p>
            <a:pPr marL="158750" indent="0">
              <a:buNone/>
            </a:pPr>
            <a:endParaRPr lang="en-US" dirty="0"/>
          </a:p>
          <a:p>
            <a:r>
              <a:rPr lang="en-US" b="1" dirty="0"/>
              <a:t>2. Transformers: </a:t>
            </a:r>
            <a:r>
              <a:rPr lang="en-US" i="1" dirty="0"/>
              <a:t>Transformers focus on sequence data using attention mechanisms, making them ideal for language and image understanding.</a:t>
            </a:r>
            <a:endParaRPr lang="en-US" dirty="0"/>
          </a:p>
          <a:p>
            <a:pPr marL="158750" indent="0">
              <a:buNone/>
            </a:pPr>
            <a:r>
              <a:rPr lang="en-US" b="1" dirty="0"/>
              <a:t>Use Cases:</a:t>
            </a:r>
            <a:r>
              <a:rPr lang="en-US" dirty="0"/>
              <a:t> </a:t>
            </a:r>
            <a:r>
              <a:rPr lang="en-US" i="1" dirty="0"/>
              <a:t>Chatbots (e.g., ChatGPT), image creation (e.g., DALL-E), and language translation.</a:t>
            </a:r>
          </a:p>
          <a:p>
            <a:pPr marL="158750" indent="0">
              <a:buNone/>
            </a:pPr>
            <a:endParaRPr lang="en-US" dirty="0"/>
          </a:p>
          <a:p>
            <a:r>
              <a:rPr lang="en-US" b="1" dirty="0"/>
              <a:t>3. Variational Autoencoders (VAEs): </a:t>
            </a:r>
            <a:r>
              <a:rPr lang="en-US" i="1" dirty="0"/>
              <a:t>VAEs encode data to a latent space, then decode to generate new, similar data with controlled randomness.</a:t>
            </a:r>
            <a:endParaRPr lang="en-US" dirty="0"/>
          </a:p>
          <a:p>
            <a:pPr marL="158750" indent="0">
              <a:buNone/>
            </a:pPr>
            <a:r>
              <a:rPr lang="en-US" b="1" dirty="0"/>
              <a:t>Use Cases:</a:t>
            </a:r>
            <a:r>
              <a:rPr lang="en-US" dirty="0"/>
              <a:t> </a:t>
            </a:r>
            <a:r>
              <a:rPr lang="en-US" i="1" dirty="0"/>
              <a:t>Image reconstruction, anomaly detection, and generating medical images.</a:t>
            </a:r>
          </a:p>
          <a:p>
            <a:pPr marL="158750" indent="0">
              <a:buNone/>
            </a:pPr>
            <a:endParaRPr lang="en-US" dirty="0"/>
          </a:p>
          <a:p>
            <a:r>
              <a:rPr lang="en-US" b="1" dirty="0"/>
              <a:t>4. Flow-Based Models: </a:t>
            </a:r>
            <a:r>
              <a:rPr lang="en-US" i="1" dirty="0"/>
              <a:t>Flow-based models use reversible transformations to map simple distributions into complex data structures.</a:t>
            </a:r>
            <a:endParaRPr lang="en-US" dirty="0"/>
          </a:p>
          <a:p>
            <a:r>
              <a:rPr lang="en-US" b="1" dirty="0"/>
              <a:t>Use Cases:</a:t>
            </a:r>
            <a:r>
              <a:rPr lang="en-US" dirty="0"/>
              <a:t> </a:t>
            </a:r>
            <a:r>
              <a:rPr lang="en-US" i="1" dirty="0"/>
              <a:t>Image synthesis, audio generation, and probabilistic modeling.</a:t>
            </a:r>
            <a:endParaRPr lang="en-US" dirty="0"/>
          </a:p>
          <a:p>
            <a:pPr marL="158750" indent="0">
              <a:buNone/>
            </a:pPr>
            <a:endParaRPr lang="en-US" b="1" dirty="0"/>
          </a:p>
          <a:p>
            <a:pPr marL="158750" indent="0">
              <a:buNone/>
            </a:pPr>
            <a:r>
              <a:rPr lang="en-US" b="1" dirty="0"/>
              <a:t>5. Recurrent Neural Networks (RNNs): </a:t>
            </a:r>
            <a:r>
              <a:rPr lang="en-US" i="1" dirty="0"/>
              <a:t>RNNs process sequential data, learning patterns over time, though less common for newer tasks.</a:t>
            </a:r>
            <a:endParaRPr lang="en-US" dirty="0"/>
          </a:p>
          <a:p>
            <a:r>
              <a:rPr lang="en-US" b="1" dirty="0"/>
              <a:t>Use Cases:</a:t>
            </a:r>
            <a:r>
              <a:rPr lang="en-US" dirty="0"/>
              <a:t> </a:t>
            </a:r>
            <a:r>
              <a:rPr lang="en-US" i="1" dirty="0"/>
              <a:t>Text generation, music composition, and time-series forecasting.</a:t>
            </a:r>
            <a:endParaRPr lang="en-US" dirty="0"/>
          </a:p>
          <a:p>
            <a:pPr marL="158750" indent="0" algn="just">
              <a:lnSpc>
                <a:spcPts val="2850"/>
              </a:lnSpc>
              <a:buNone/>
            </a:pPr>
            <a:endParaRPr lang="en-US" sz="1100" dirty="0">
              <a:latin typeface="+mj-lt"/>
            </a:endParaRPr>
          </a:p>
          <a:p>
            <a:pPr marL="0" indent="0" algn="just">
              <a:lnSpc>
                <a:spcPts val="2850"/>
              </a:lnSpc>
              <a:buNone/>
            </a:pPr>
            <a:endParaRPr lang="en-US" sz="1100" dirty="0">
              <a:latin typeface="+mj-lt"/>
            </a:endParaRPr>
          </a:p>
          <a:p>
            <a:pPr marL="158750" indent="0">
              <a:buNone/>
            </a:pPr>
            <a:endParaRPr lang="en-IN" dirty="0"/>
          </a:p>
        </p:txBody>
      </p:sp>
    </p:spTree>
    <p:extLst>
      <p:ext uri="{BB962C8B-B14F-4D97-AF65-F5344CB8AC3E}">
        <p14:creationId xmlns:p14="http://schemas.microsoft.com/office/powerpoint/2010/main" val="2431819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213163"/>
                </a:solidFill>
              </a:rPr>
              <a:t>Applications of Generative Models</a:t>
            </a:r>
          </a:p>
          <a:p>
            <a:pPr marL="158750" indent="0">
              <a:buNone/>
            </a:pPr>
            <a:endParaRPr lang="en-IN" dirty="0"/>
          </a:p>
          <a:p>
            <a:r>
              <a:rPr lang="en-US" b="1" dirty="0"/>
              <a:t>1. Image Generation: </a:t>
            </a:r>
            <a:r>
              <a:rPr lang="en-US" i="1" dirty="0"/>
              <a:t>AI can create high-quality images from scratch, automating parts of the creative process for artists and designers. It’s used to generate realistic images, enhance photos, and even create custom art pieces.</a:t>
            </a:r>
            <a:endParaRPr lang="en-US" dirty="0"/>
          </a:p>
          <a:p>
            <a:endParaRPr lang="en-US" b="1" dirty="0"/>
          </a:p>
          <a:p>
            <a:r>
              <a:rPr lang="en-US" b="1" dirty="0"/>
              <a:t>2. Text Generation: </a:t>
            </a:r>
            <a:r>
              <a:rPr lang="en-US" i="1" dirty="0"/>
              <a:t>AI models produce human-like text, which is widely used in chatbots, automated content creation, and language translation. It enhances customer support and enables efficient content generation.</a:t>
            </a:r>
          </a:p>
          <a:p>
            <a:endParaRPr lang="en-US" dirty="0"/>
          </a:p>
          <a:p>
            <a:r>
              <a:rPr lang="en-US" b="1" dirty="0"/>
              <a:t>3. Healthcare: </a:t>
            </a:r>
            <a:r>
              <a:rPr lang="en-US" i="1" dirty="0"/>
              <a:t>AI aids in generating novel molecular structures or designing proteins, crucial in drug discovery and medical research. This accelerates the process of developing new treatments and understanding diseases.</a:t>
            </a:r>
          </a:p>
          <a:p>
            <a:endParaRPr lang="en-US" dirty="0"/>
          </a:p>
          <a:p>
            <a:r>
              <a:rPr lang="en-US" b="1" dirty="0"/>
              <a:t>4. Creative Applications: </a:t>
            </a:r>
            <a:r>
              <a:rPr lang="en-US" i="1" dirty="0"/>
              <a:t>In the creative industries, AI composes music, designs video game characters, and builds virtual worlds. It helps animate characters and develop immersive gaming experiences, supporting creative professionals in new ways.</a:t>
            </a:r>
            <a:endParaRPr lang="en-US" dirty="0"/>
          </a:p>
          <a:p>
            <a:pPr marL="158750" indent="0">
              <a:buNone/>
            </a:pPr>
            <a:endParaRPr lang="en-IN" dirty="0"/>
          </a:p>
        </p:txBody>
      </p:sp>
    </p:spTree>
    <p:extLst>
      <p:ext uri="{BB962C8B-B14F-4D97-AF65-F5344CB8AC3E}">
        <p14:creationId xmlns:p14="http://schemas.microsoft.com/office/powerpoint/2010/main" val="2936484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Challenges in Generative Models</a:t>
            </a:r>
            <a:endParaRPr lang="en-US" dirty="0"/>
          </a:p>
          <a:p>
            <a:pPr marL="158750" indent="0">
              <a:buNone/>
            </a:pPr>
            <a:endParaRPr lang="en-US" b="1" dirty="0"/>
          </a:p>
          <a:p>
            <a:pPr marL="158750" indent="0">
              <a:buNone/>
            </a:pPr>
            <a:r>
              <a:rPr lang="en-US" b="1" dirty="0"/>
              <a:t>1. Training Instability: </a:t>
            </a:r>
            <a:r>
              <a:rPr lang="en-US" i="1" dirty="0"/>
              <a:t>Generative models, especially GANs, often face instability during training. Issues like mode collapse—where the model produces limited outputs—and gradient vanishing can hinder their ability to learn effectively.</a:t>
            </a:r>
            <a:endParaRPr lang="en-US" dirty="0"/>
          </a:p>
          <a:p>
            <a:pPr marL="158750" indent="0">
              <a:buNone/>
            </a:pPr>
            <a:endParaRPr lang="en-US" b="1" dirty="0"/>
          </a:p>
          <a:p>
            <a:pPr marL="158750" indent="0">
              <a:buNone/>
            </a:pPr>
            <a:r>
              <a:rPr lang="en-US" b="1" dirty="0"/>
              <a:t>2. Computational Complexity: </a:t>
            </a:r>
            <a:r>
              <a:rPr lang="en-US" i="1" dirty="0"/>
              <a:t>Training generative models demands high computational power. Large datasets and high-quality output generation require powerful GPUs or cloud-based infrastructure, making these models resource-intensive.</a:t>
            </a:r>
            <a:endParaRPr lang="en-US" dirty="0"/>
          </a:p>
          <a:p>
            <a:endParaRPr lang="en-US" b="1" dirty="0"/>
          </a:p>
          <a:p>
            <a:pPr marL="158750" indent="0">
              <a:buNone/>
            </a:pPr>
            <a:r>
              <a:rPr lang="en-US" b="1" dirty="0"/>
              <a:t>3. Evaluation Metrics: </a:t>
            </a:r>
            <a:r>
              <a:rPr lang="en-US" i="1" dirty="0"/>
              <a:t>Evaluating generative models is tricky, as traditional metrics like accuracy don’t apply. Instead, specialized metrics like the Inception Score (IS) and </a:t>
            </a:r>
            <a:r>
              <a:rPr lang="en-US" i="1" dirty="0" err="1"/>
              <a:t>Frechet</a:t>
            </a:r>
            <a:r>
              <a:rPr lang="en-US" i="1" dirty="0"/>
              <a:t> Inception Distance (FID) help assess output quality, though even these are not perfect.</a:t>
            </a:r>
            <a:endParaRPr lang="en-US" dirty="0"/>
          </a:p>
          <a:p>
            <a:pPr marL="158750" indent="0">
              <a:buNone/>
            </a:pPr>
            <a:endParaRPr lang="en-IN" dirty="0"/>
          </a:p>
        </p:txBody>
      </p:sp>
    </p:spTree>
    <p:extLst>
      <p:ext uri="{BB962C8B-B14F-4D97-AF65-F5344CB8AC3E}">
        <p14:creationId xmlns:p14="http://schemas.microsoft.com/office/powerpoint/2010/main" val="417239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8.png"/><Relationship Id="rId7" Type="http://schemas.openxmlformats.org/officeDocument/2006/relationships/diagramColors" Target="../diagrams/colors7.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edunetfoundationorg-my.sharepoint.com/:w:/g/personal/namra_edunetfoundation_org/EXFg3XkWQLRMjN-oPxM-tnYBoQk0BneytXAHsxyuJSiVvw?e=RzJCQn"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hyperlink" Target="https://www.weforum.org/agenda/2024/02/green-jobs-green-skills-growth/"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www.zendesk.com/dk/blog/generative-ai-guide/" TargetMode="External"/><Relationship Id="rId5" Type="http://schemas.openxmlformats.org/officeDocument/2006/relationships/hyperlink" Target="https://www.davidinouye.com/course/ece57000-fall-2020/lectures/gans.pdf" TargetMode="External"/><Relationship Id="rId4" Type="http://schemas.openxmlformats.org/officeDocument/2006/relationships/hyperlink" Target="https://www.zendesk.com/dk/blog/generative-ai-guide/#What%20is%20generative%20AI?"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BB9AA95F-56F4-3F03-5804-8F7C6AFCE0BB}"/>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1323439"/>
          </a:xfrm>
          <a:prstGeom prst="rect">
            <a:avLst/>
          </a:prstGeom>
          <a:noFill/>
        </p:spPr>
        <p:txBody>
          <a:bodyPr wrap="square" rtlCol="0">
            <a:spAutoFit/>
          </a:bodyPr>
          <a:lstStyle/>
          <a:p>
            <a:pPr algn="r"/>
            <a:r>
              <a:rPr lang="en-US" sz="4000" b="1" dirty="0">
                <a:solidFill>
                  <a:schemeClr val="bg1"/>
                </a:solidFill>
                <a:latin typeface="Arial" panose="020B0604020202020204" pitchFamily="34" charset="0"/>
                <a:cs typeface="Arial" panose="020B0604020202020204" pitchFamily="34" charset="0"/>
              </a:rPr>
              <a:t>Introduction to Generative AI</a:t>
            </a:r>
          </a:p>
        </p:txBody>
      </p:sp>
      <p:grpSp>
        <p:nvGrpSpPr>
          <p:cNvPr id="4" name="Group 3">
            <a:extLst>
              <a:ext uri="{FF2B5EF4-FFF2-40B4-BE49-F238E27FC236}">
                <a16:creationId xmlns:a16="http://schemas.microsoft.com/office/drawing/2014/main" id="{A8D97332-B949-6172-80A0-C0B4B4FB67E8}"/>
              </a:ext>
            </a:extLst>
          </p:cNvPr>
          <p:cNvGrpSpPr/>
          <p:nvPr/>
        </p:nvGrpSpPr>
        <p:grpSpPr>
          <a:xfrm>
            <a:off x="6246906" y="740961"/>
            <a:ext cx="4078194" cy="664378"/>
            <a:chOff x="581907" y="1112060"/>
            <a:chExt cx="5086265" cy="828603"/>
          </a:xfrm>
        </p:grpSpPr>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21" name="Picture 20" descr="A yellow and red shell logo&#10;&#10;Description automatically generated">
              <a:extLst>
                <a:ext uri="{FF2B5EF4-FFF2-40B4-BE49-F238E27FC236}">
                  <a16:creationId xmlns:a16="http://schemas.microsoft.com/office/drawing/2014/main" id="{EEE6DDB2-51A4-6779-CC14-E1171B3CDF64}"/>
                </a:ext>
              </a:extLst>
            </p:cNvPr>
            <p:cNvPicPr>
              <a:picLocks noChangeAspect="1"/>
            </p:cNvPicPr>
            <p:nvPr/>
          </p:nvPicPr>
          <p:blipFill>
            <a:blip r:embed="rId5"/>
            <a:stretch>
              <a:fillRect/>
            </a:stretch>
          </p:blipFill>
          <p:spPr>
            <a:xfrm>
              <a:off x="581907" y="1112060"/>
              <a:ext cx="985475" cy="828603"/>
            </a:xfrm>
            <a:prstGeom prst="rect">
              <a:avLst/>
            </a:prstGeom>
          </p:spPr>
        </p:pic>
      </p:grpSp>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D213A-C2D3-C5C9-7332-CFCF2338FB7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F9C79DC-DC1A-9963-AF0F-4CF7D137C8D0}"/>
              </a:ext>
            </a:extLst>
          </p:cNvPr>
          <p:cNvPicPr>
            <a:picLocks noChangeAspect="1"/>
          </p:cNvPicPr>
          <p:nvPr/>
        </p:nvPicPr>
        <p:blipFill>
          <a:blip r:embed="rId3"/>
          <a:stretch>
            <a:fillRect/>
          </a:stretch>
        </p:blipFill>
        <p:spPr>
          <a:xfrm>
            <a:off x="8507116" y="995517"/>
            <a:ext cx="3505200" cy="4666622"/>
          </a:xfrm>
          <a:prstGeom prst="rect">
            <a:avLst/>
          </a:prstGeom>
        </p:spPr>
      </p:pic>
      <p:sp>
        <p:nvSpPr>
          <p:cNvPr id="4" name="TextBox 3">
            <a:extLst>
              <a:ext uri="{FF2B5EF4-FFF2-40B4-BE49-F238E27FC236}">
                <a16:creationId xmlns:a16="http://schemas.microsoft.com/office/drawing/2014/main" id="{357BE322-CBC1-533F-DD28-02D0B5118567}"/>
              </a:ext>
            </a:extLst>
          </p:cNvPr>
          <p:cNvSpPr txBox="1"/>
          <p:nvPr/>
        </p:nvSpPr>
        <p:spPr>
          <a:xfrm>
            <a:off x="304800" y="857190"/>
            <a:ext cx="6105378" cy="400110"/>
          </a:xfrm>
          <a:prstGeom prst="rect">
            <a:avLst/>
          </a:prstGeom>
          <a:noFill/>
        </p:spPr>
        <p:txBody>
          <a:bodyPr wrap="square">
            <a:spAutoFit/>
          </a:bodyPr>
          <a:lstStyle>
            <a:defPPr marR="0" lvl="0" algn="l" rtl="0">
              <a:lnSpc>
                <a:spcPct val="100000"/>
              </a:lnSpc>
              <a:spcBef>
                <a:spcPts val="0"/>
              </a:spcBef>
              <a:spcAft>
                <a:spcPts val="0"/>
              </a:spcAft>
            </a:defPPr>
            <a:lvl1pPr>
              <a:defRPr sz="2000" b="1">
                <a:solidFill>
                  <a:srgbClr val="213163"/>
                </a:solidFill>
              </a:defRPr>
            </a:lvl1pPr>
          </a:lstStyle>
          <a:p>
            <a:r>
              <a:rPr lang="en-US" dirty="0"/>
              <a:t>Ethical and Social Considerations</a:t>
            </a:r>
          </a:p>
        </p:txBody>
      </p:sp>
      <p:sp>
        <p:nvSpPr>
          <p:cNvPr id="5" name="Shape 1">
            <a:extLst>
              <a:ext uri="{FF2B5EF4-FFF2-40B4-BE49-F238E27FC236}">
                <a16:creationId xmlns:a16="http://schemas.microsoft.com/office/drawing/2014/main" id="{4FF70DD4-7E95-09FE-3946-97EB40D2D39D}"/>
              </a:ext>
            </a:extLst>
          </p:cNvPr>
          <p:cNvSpPr/>
          <p:nvPr/>
        </p:nvSpPr>
        <p:spPr>
          <a:xfrm>
            <a:off x="427527" y="1388215"/>
            <a:ext cx="3745825" cy="1880766"/>
          </a:xfrm>
          <a:prstGeom prst="roundRect">
            <a:avLst>
              <a:gd name="adj" fmla="val 3432"/>
            </a:avLst>
          </a:prstGeom>
          <a:solidFill>
            <a:srgbClr val="EBE2E0"/>
          </a:solidFill>
          <a:ln w="7620">
            <a:solidFill>
              <a:srgbClr val="D1C8C6"/>
            </a:solidFill>
            <a:prstDash val="solid"/>
          </a:ln>
        </p:spPr>
        <p:txBody>
          <a:bodyPr/>
          <a:lstStyle/>
          <a:p>
            <a:endParaRPr lang="en-IN"/>
          </a:p>
        </p:txBody>
      </p:sp>
      <p:sp>
        <p:nvSpPr>
          <p:cNvPr id="6" name="Text 3">
            <a:extLst>
              <a:ext uri="{FF2B5EF4-FFF2-40B4-BE49-F238E27FC236}">
                <a16:creationId xmlns:a16="http://schemas.microsoft.com/office/drawing/2014/main" id="{AD7DC1B5-7751-0AED-C5AA-96D4AD455012}"/>
              </a:ext>
            </a:extLst>
          </p:cNvPr>
          <p:cNvSpPr/>
          <p:nvPr/>
        </p:nvSpPr>
        <p:spPr>
          <a:xfrm>
            <a:off x="641720" y="1502004"/>
            <a:ext cx="3317438" cy="1488107"/>
          </a:xfrm>
          <a:prstGeom prst="rect">
            <a:avLst/>
          </a:prstGeom>
          <a:noFill/>
          <a:ln/>
        </p:spPr>
        <p:txBody>
          <a:bodyPr wrap="square" lIns="0" tIns="0" rIns="0" bIns="0" rtlCol="0" anchor="t"/>
          <a:lstStyle/>
          <a:p>
            <a:pPr>
              <a:lnSpc>
                <a:spcPts val="2600"/>
              </a:lnSpc>
            </a:pPr>
            <a:r>
              <a:rPr lang="en-US" sz="1600" b="1" dirty="0">
                <a:solidFill>
                  <a:srgbClr val="443728"/>
                </a:solidFill>
                <a:latin typeface="+mj-lt"/>
                <a:ea typeface="Crimson Pro Bold" pitchFamily="34" charset="-122"/>
                <a:cs typeface="Crimson Pro Bold" pitchFamily="34" charset="-120"/>
              </a:rPr>
              <a:t>Misuse and Privacy Risks</a:t>
            </a:r>
            <a:endParaRPr lang="en-US" sz="1600" dirty="0">
              <a:latin typeface="+mj-lt"/>
            </a:endParaRPr>
          </a:p>
          <a:p>
            <a:pPr marL="0" indent="0">
              <a:lnSpc>
                <a:spcPts val="2600"/>
              </a:lnSpc>
              <a:buNone/>
            </a:pPr>
            <a:r>
              <a:rPr lang="en-US" sz="1600" dirty="0">
                <a:solidFill>
                  <a:srgbClr val="443728"/>
                </a:solidFill>
                <a:latin typeface="+mj-lt"/>
                <a:ea typeface="Open Sans" pitchFamily="34" charset="-122"/>
                <a:cs typeface="Open Sans" pitchFamily="34" charset="-120"/>
              </a:rPr>
              <a:t>Generative models can create deepfakes or unauthorized realistic content, raising concerns about privacy and potential misuse.</a:t>
            </a:r>
            <a:endParaRPr lang="en-US" sz="1600" dirty="0">
              <a:latin typeface="+mj-lt"/>
            </a:endParaRPr>
          </a:p>
        </p:txBody>
      </p:sp>
      <p:sp>
        <p:nvSpPr>
          <p:cNvPr id="7" name="Shape 4">
            <a:extLst>
              <a:ext uri="{FF2B5EF4-FFF2-40B4-BE49-F238E27FC236}">
                <a16:creationId xmlns:a16="http://schemas.microsoft.com/office/drawing/2014/main" id="{61CE0DD4-8E44-B36B-D62E-19B71FCA84CC}"/>
              </a:ext>
            </a:extLst>
          </p:cNvPr>
          <p:cNvSpPr/>
          <p:nvPr/>
        </p:nvSpPr>
        <p:spPr>
          <a:xfrm>
            <a:off x="4379925" y="1388214"/>
            <a:ext cx="3745825" cy="1880767"/>
          </a:xfrm>
          <a:prstGeom prst="roundRect">
            <a:avLst>
              <a:gd name="adj" fmla="val 3432"/>
            </a:avLst>
          </a:prstGeom>
          <a:solidFill>
            <a:srgbClr val="EBE2E0"/>
          </a:solidFill>
          <a:ln w="7620">
            <a:solidFill>
              <a:srgbClr val="D1C8C6"/>
            </a:solidFill>
            <a:prstDash val="solid"/>
          </a:ln>
        </p:spPr>
        <p:txBody>
          <a:bodyPr/>
          <a:lstStyle/>
          <a:p>
            <a:endParaRPr lang="en-IN"/>
          </a:p>
        </p:txBody>
      </p:sp>
      <p:sp>
        <p:nvSpPr>
          <p:cNvPr id="8" name="Text 6">
            <a:extLst>
              <a:ext uri="{FF2B5EF4-FFF2-40B4-BE49-F238E27FC236}">
                <a16:creationId xmlns:a16="http://schemas.microsoft.com/office/drawing/2014/main" id="{AE0476F3-5C5D-273C-6697-4B8EF4874AFD}"/>
              </a:ext>
            </a:extLst>
          </p:cNvPr>
          <p:cNvSpPr/>
          <p:nvPr/>
        </p:nvSpPr>
        <p:spPr>
          <a:xfrm>
            <a:off x="4594119" y="1502004"/>
            <a:ext cx="3317438" cy="1190485"/>
          </a:xfrm>
          <a:prstGeom prst="rect">
            <a:avLst/>
          </a:prstGeom>
          <a:noFill/>
          <a:ln/>
        </p:spPr>
        <p:txBody>
          <a:bodyPr wrap="square" lIns="0" tIns="0" rIns="0" bIns="0" rtlCol="0" anchor="t"/>
          <a:lstStyle/>
          <a:p>
            <a:pPr>
              <a:lnSpc>
                <a:spcPts val="2600"/>
              </a:lnSpc>
            </a:pPr>
            <a:r>
              <a:rPr lang="en-US" sz="1600" b="1" dirty="0">
                <a:solidFill>
                  <a:srgbClr val="443728"/>
                </a:solidFill>
                <a:latin typeface="+mj-lt"/>
                <a:ea typeface="Crimson Pro Bold" pitchFamily="34" charset="-122"/>
                <a:cs typeface="Crimson Pro Bold" pitchFamily="34" charset="-120"/>
              </a:rPr>
              <a:t>Bias in Generated Content</a:t>
            </a:r>
            <a:endParaRPr lang="en-US" sz="1600" dirty="0">
              <a:latin typeface="+mj-lt"/>
            </a:endParaRPr>
          </a:p>
          <a:p>
            <a:pPr marL="0" indent="0">
              <a:lnSpc>
                <a:spcPts val="2600"/>
              </a:lnSpc>
              <a:buNone/>
            </a:pPr>
            <a:r>
              <a:rPr lang="en-US" sz="1600" dirty="0">
                <a:solidFill>
                  <a:srgbClr val="443728"/>
                </a:solidFill>
                <a:latin typeface="+mj-lt"/>
                <a:ea typeface="Open Sans" pitchFamily="34" charset="-122"/>
                <a:cs typeface="Open Sans" pitchFamily="34" charset="-120"/>
              </a:rPr>
              <a:t>If trained on biased data, these models can reproduce and amplify biases, leading to unfair or discriminatory outputs.</a:t>
            </a:r>
            <a:endParaRPr lang="en-US" sz="1600" dirty="0">
              <a:latin typeface="+mj-lt"/>
            </a:endParaRPr>
          </a:p>
        </p:txBody>
      </p:sp>
      <p:sp>
        <p:nvSpPr>
          <p:cNvPr id="9" name="Shape 7">
            <a:extLst>
              <a:ext uri="{FF2B5EF4-FFF2-40B4-BE49-F238E27FC236}">
                <a16:creationId xmlns:a16="http://schemas.microsoft.com/office/drawing/2014/main" id="{1734FCE5-3848-20D2-A248-0E8068AAE0E0}"/>
              </a:ext>
            </a:extLst>
          </p:cNvPr>
          <p:cNvSpPr/>
          <p:nvPr/>
        </p:nvSpPr>
        <p:spPr>
          <a:xfrm>
            <a:off x="427527" y="3488008"/>
            <a:ext cx="3745825" cy="2174132"/>
          </a:xfrm>
          <a:prstGeom prst="roundRect">
            <a:avLst>
              <a:gd name="adj" fmla="val 3036"/>
            </a:avLst>
          </a:prstGeom>
          <a:solidFill>
            <a:srgbClr val="EBE2E0"/>
          </a:solidFill>
          <a:ln w="7620">
            <a:solidFill>
              <a:srgbClr val="D1C8C6"/>
            </a:solidFill>
            <a:prstDash val="solid"/>
          </a:ln>
        </p:spPr>
        <p:txBody>
          <a:bodyPr/>
          <a:lstStyle/>
          <a:p>
            <a:endParaRPr lang="en-IN"/>
          </a:p>
        </p:txBody>
      </p:sp>
      <p:sp>
        <p:nvSpPr>
          <p:cNvPr id="10" name="Text 9">
            <a:extLst>
              <a:ext uri="{FF2B5EF4-FFF2-40B4-BE49-F238E27FC236}">
                <a16:creationId xmlns:a16="http://schemas.microsoft.com/office/drawing/2014/main" id="{BFEDB4AA-C735-7662-C839-A5CFC9D705E8}"/>
              </a:ext>
            </a:extLst>
          </p:cNvPr>
          <p:cNvSpPr/>
          <p:nvPr/>
        </p:nvSpPr>
        <p:spPr>
          <a:xfrm>
            <a:off x="641720" y="3728493"/>
            <a:ext cx="3317438" cy="1488107"/>
          </a:xfrm>
          <a:prstGeom prst="rect">
            <a:avLst/>
          </a:prstGeom>
          <a:noFill/>
          <a:ln/>
        </p:spPr>
        <p:txBody>
          <a:bodyPr wrap="square" lIns="0" tIns="0" rIns="0" bIns="0" rtlCol="0" anchor="t"/>
          <a:lstStyle/>
          <a:p>
            <a:pPr>
              <a:lnSpc>
                <a:spcPts val="2600"/>
              </a:lnSpc>
            </a:pPr>
            <a:r>
              <a:rPr lang="en-US" sz="1600" b="1" dirty="0">
                <a:solidFill>
                  <a:srgbClr val="443728"/>
                </a:solidFill>
                <a:latin typeface="+mj-lt"/>
                <a:ea typeface="Crimson Pro Bold" pitchFamily="34" charset="-122"/>
                <a:cs typeface="Crimson Pro Bold" pitchFamily="34" charset="-120"/>
              </a:rPr>
              <a:t>Intellectual Property</a:t>
            </a:r>
            <a:endParaRPr lang="en-US" sz="1600" dirty="0">
              <a:latin typeface="+mj-lt"/>
            </a:endParaRPr>
          </a:p>
          <a:p>
            <a:pPr marL="0" indent="0">
              <a:lnSpc>
                <a:spcPts val="2600"/>
              </a:lnSpc>
              <a:buNone/>
            </a:pPr>
            <a:r>
              <a:rPr lang="en-US" sz="1600" dirty="0">
                <a:solidFill>
                  <a:srgbClr val="443728"/>
                </a:solidFill>
                <a:latin typeface="+mj-lt"/>
                <a:ea typeface="Open Sans" pitchFamily="34" charset="-122"/>
                <a:cs typeface="Open Sans" pitchFamily="34" charset="-120"/>
              </a:rPr>
              <a:t>Ownership of AI-generated content remains a matter of debate, raising questions about copyright, authorship, and responsibility.</a:t>
            </a:r>
            <a:endParaRPr lang="en-US" sz="1600" dirty="0">
              <a:latin typeface="+mj-lt"/>
            </a:endParaRPr>
          </a:p>
        </p:txBody>
      </p:sp>
      <p:sp>
        <p:nvSpPr>
          <p:cNvPr id="11" name="Shape 10">
            <a:extLst>
              <a:ext uri="{FF2B5EF4-FFF2-40B4-BE49-F238E27FC236}">
                <a16:creationId xmlns:a16="http://schemas.microsoft.com/office/drawing/2014/main" id="{2C91C5F5-4286-0A25-9FE7-298D03334176}"/>
              </a:ext>
            </a:extLst>
          </p:cNvPr>
          <p:cNvSpPr/>
          <p:nvPr/>
        </p:nvSpPr>
        <p:spPr>
          <a:xfrm>
            <a:off x="4340524" y="3480836"/>
            <a:ext cx="3745825" cy="2181303"/>
          </a:xfrm>
          <a:prstGeom prst="roundRect">
            <a:avLst>
              <a:gd name="adj" fmla="val 3036"/>
            </a:avLst>
          </a:prstGeom>
          <a:solidFill>
            <a:srgbClr val="EBE2E0"/>
          </a:solidFill>
          <a:ln w="7620">
            <a:solidFill>
              <a:srgbClr val="D1C8C6"/>
            </a:solidFill>
            <a:prstDash val="solid"/>
          </a:ln>
        </p:spPr>
        <p:txBody>
          <a:bodyPr/>
          <a:lstStyle/>
          <a:p>
            <a:endParaRPr lang="en-IN"/>
          </a:p>
        </p:txBody>
      </p:sp>
      <p:sp>
        <p:nvSpPr>
          <p:cNvPr id="12" name="Text 12">
            <a:extLst>
              <a:ext uri="{FF2B5EF4-FFF2-40B4-BE49-F238E27FC236}">
                <a16:creationId xmlns:a16="http://schemas.microsoft.com/office/drawing/2014/main" id="{94D3486F-7A2E-14F0-BF87-1BCF2772003E}"/>
              </a:ext>
            </a:extLst>
          </p:cNvPr>
          <p:cNvSpPr/>
          <p:nvPr/>
        </p:nvSpPr>
        <p:spPr>
          <a:xfrm>
            <a:off x="4594119" y="3769306"/>
            <a:ext cx="3317438" cy="1785728"/>
          </a:xfrm>
          <a:prstGeom prst="rect">
            <a:avLst/>
          </a:prstGeom>
          <a:noFill/>
          <a:ln/>
        </p:spPr>
        <p:txBody>
          <a:bodyPr wrap="square" lIns="0" tIns="0" rIns="0" bIns="0" rtlCol="0" anchor="t"/>
          <a:lstStyle/>
          <a:p>
            <a:pPr>
              <a:lnSpc>
                <a:spcPts val="2600"/>
              </a:lnSpc>
            </a:pPr>
            <a:r>
              <a:rPr lang="en-US" sz="1600" b="1" dirty="0">
                <a:solidFill>
                  <a:srgbClr val="443728"/>
                </a:solidFill>
                <a:latin typeface="+mj-lt"/>
                <a:ea typeface="Crimson Pro Bold" pitchFamily="34" charset="-122"/>
                <a:cs typeface="Crimson Pro Bold" pitchFamily="34" charset="-120"/>
              </a:rPr>
              <a:t>Environmental Impact</a:t>
            </a:r>
            <a:endParaRPr lang="en-US" sz="1600" dirty="0">
              <a:latin typeface="+mj-lt"/>
            </a:endParaRPr>
          </a:p>
          <a:p>
            <a:pPr marL="0" indent="0">
              <a:lnSpc>
                <a:spcPts val="2600"/>
              </a:lnSpc>
              <a:buNone/>
            </a:pPr>
            <a:r>
              <a:rPr lang="en-US" sz="1600" dirty="0">
                <a:solidFill>
                  <a:srgbClr val="443728"/>
                </a:solidFill>
                <a:latin typeface="+mj-lt"/>
                <a:ea typeface="Open Sans" pitchFamily="34" charset="-122"/>
                <a:cs typeface="Open Sans" pitchFamily="34" charset="-120"/>
              </a:rPr>
              <a:t>The computational power required for training large generative models has significant energy implications, necessitating sustainable practices and efficient training methods.</a:t>
            </a:r>
            <a:endParaRPr lang="en-US" sz="1600" dirty="0">
              <a:latin typeface="+mj-lt"/>
            </a:endParaRPr>
          </a:p>
        </p:txBody>
      </p:sp>
      <p:sp>
        <p:nvSpPr>
          <p:cNvPr id="13" name="TextBox 12">
            <a:extLst>
              <a:ext uri="{FF2B5EF4-FFF2-40B4-BE49-F238E27FC236}">
                <a16:creationId xmlns:a16="http://schemas.microsoft.com/office/drawing/2014/main" id="{17C013F2-906B-5DA2-643D-19C4F2E13DD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4" name="TextBox 13">
            <a:extLst>
              <a:ext uri="{FF2B5EF4-FFF2-40B4-BE49-F238E27FC236}">
                <a16:creationId xmlns:a16="http://schemas.microsoft.com/office/drawing/2014/main" id="{70DE494C-3C63-01EE-1DA8-7977A43CE3FD}"/>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15" name="Straight Connector 14">
            <a:extLst>
              <a:ext uri="{FF2B5EF4-FFF2-40B4-BE49-F238E27FC236}">
                <a16:creationId xmlns:a16="http://schemas.microsoft.com/office/drawing/2014/main" id="{59430F15-2950-3D46-5F51-7C47216A6E47}"/>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449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CC6CB6-AF61-9B82-1BAE-54570F55BA16}"/>
              </a:ext>
            </a:extLst>
          </p:cNvPr>
          <p:cNvSpPr txBox="1"/>
          <p:nvPr/>
        </p:nvSpPr>
        <p:spPr>
          <a:xfrm>
            <a:off x="304800" y="857190"/>
            <a:ext cx="6105378" cy="400110"/>
          </a:xfrm>
          <a:prstGeom prst="rect">
            <a:avLst/>
          </a:prstGeom>
          <a:noFill/>
        </p:spPr>
        <p:txBody>
          <a:bodyPr wrap="square">
            <a:spAutoFit/>
          </a:bodyPr>
          <a:lstStyle>
            <a:defPPr marR="0" lvl="0" algn="l" rtl="0">
              <a:lnSpc>
                <a:spcPct val="100000"/>
              </a:lnSpc>
              <a:spcBef>
                <a:spcPts val="0"/>
              </a:spcBef>
              <a:spcAft>
                <a:spcPts val="0"/>
              </a:spcAft>
              <a:defRPr/>
            </a:defPPr>
            <a:lvl1pPr>
              <a:defRPr sz="2000" b="1">
                <a:solidFill>
                  <a:srgbClr val="213163"/>
                </a:solidFill>
              </a:defRPr>
            </a:lvl1pPr>
          </a:lstStyle>
          <a:p>
            <a:r>
              <a:rPr lang="en-US" dirty="0"/>
              <a:t>Training Process of Generative Models</a:t>
            </a:r>
          </a:p>
        </p:txBody>
      </p:sp>
      <p:sp>
        <p:nvSpPr>
          <p:cNvPr id="24" name="Shape 1">
            <a:extLst>
              <a:ext uri="{FF2B5EF4-FFF2-40B4-BE49-F238E27FC236}">
                <a16:creationId xmlns:a16="http://schemas.microsoft.com/office/drawing/2014/main" id="{A4E13654-6774-D245-CE80-2FF0F0EA732F}"/>
              </a:ext>
            </a:extLst>
          </p:cNvPr>
          <p:cNvSpPr/>
          <p:nvPr/>
        </p:nvSpPr>
        <p:spPr>
          <a:xfrm flipH="1">
            <a:off x="460532" y="1714499"/>
            <a:ext cx="45719" cy="3814103"/>
          </a:xfrm>
          <a:prstGeom prst="roundRect">
            <a:avLst>
              <a:gd name="adj" fmla="val 347700"/>
            </a:avLst>
          </a:prstGeom>
          <a:solidFill>
            <a:srgbClr val="D1C8C6"/>
          </a:solidFill>
          <a:ln/>
        </p:spPr>
        <p:txBody>
          <a:bodyPr/>
          <a:lstStyle/>
          <a:p>
            <a:endParaRPr lang="en-IN"/>
          </a:p>
        </p:txBody>
      </p:sp>
      <p:sp>
        <p:nvSpPr>
          <p:cNvPr id="25" name="Shape 2">
            <a:extLst>
              <a:ext uri="{FF2B5EF4-FFF2-40B4-BE49-F238E27FC236}">
                <a16:creationId xmlns:a16="http://schemas.microsoft.com/office/drawing/2014/main" id="{B430FBBC-5C58-DBE5-5A6E-37FA00FDBB28}"/>
              </a:ext>
            </a:extLst>
          </p:cNvPr>
          <p:cNvSpPr/>
          <p:nvPr/>
        </p:nvSpPr>
        <p:spPr>
          <a:xfrm>
            <a:off x="707708" y="2128837"/>
            <a:ext cx="550000" cy="45719"/>
          </a:xfrm>
          <a:prstGeom prst="roundRect">
            <a:avLst>
              <a:gd name="adj" fmla="val 347700"/>
            </a:avLst>
          </a:prstGeom>
          <a:solidFill>
            <a:srgbClr val="D1C8C6"/>
          </a:solidFill>
          <a:ln/>
        </p:spPr>
        <p:txBody>
          <a:bodyPr/>
          <a:lstStyle/>
          <a:p>
            <a:endParaRPr lang="en-IN"/>
          </a:p>
        </p:txBody>
      </p:sp>
      <p:sp>
        <p:nvSpPr>
          <p:cNvPr id="26" name="Shape 3">
            <a:extLst>
              <a:ext uri="{FF2B5EF4-FFF2-40B4-BE49-F238E27FC236}">
                <a16:creationId xmlns:a16="http://schemas.microsoft.com/office/drawing/2014/main" id="{C5EA71CC-BCD5-51C5-449B-4EC74831F6B7}"/>
              </a:ext>
            </a:extLst>
          </p:cNvPr>
          <p:cNvSpPr/>
          <p:nvPr/>
        </p:nvSpPr>
        <p:spPr>
          <a:xfrm>
            <a:off x="304800" y="1927384"/>
            <a:ext cx="353550" cy="562862"/>
          </a:xfrm>
          <a:prstGeom prst="roundRect">
            <a:avLst>
              <a:gd name="adj" fmla="val 18668"/>
            </a:avLst>
          </a:prstGeom>
          <a:solidFill>
            <a:srgbClr val="EBE2E0"/>
          </a:solidFill>
          <a:ln w="7620">
            <a:solidFill>
              <a:srgbClr val="D1C8C6"/>
            </a:solidFill>
            <a:prstDash val="solid"/>
          </a:ln>
        </p:spPr>
        <p:txBody>
          <a:bodyPr/>
          <a:lstStyle/>
          <a:p>
            <a:endParaRPr lang="en-IN"/>
          </a:p>
        </p:txBody>
      </p:sp>
      <p:sp>
        <p:nvSpPr>
          <p:cNvPr id="27" name="Text 4">
            <a:extLst>
              <a:ext uri="{FF2B5EF4-FFF2-40B4-BE49-F238E27FC236}">
                <a16:creationId xmlns:a16="http://schemas.microsoft.com/office/drawing/2014/main" id="{07957D2D-09CD-3EAC-37EE-2613710D2137}"/>
              </a:ext>
            </a:extLst>
          </p:cNvPr>
          <p:cNvSpPr/>
          <p:nvPr/>
        </p:nvSpPr>
        <p:spPr>
          <a:xfrm>
            <a:off x="464582" y="1998345"/>
            <a:ext cx="88189" cy="375241"/>
          </a:xfrm>
          <a:prstGeom prst="rect">
            <a:avLst/>
          </a:prstGeom>
          <a:noFill/>
          <a:ln/>
        </p:spPr>
        <p:txBody>
          <a:bodyPr wrap="none" lIns="0" tIns="0" rIns="0" bIns="0" rtlCol="0" anchor="t"/>
          <a:lstStyle/>
          <a:p>
            <a:pPr marL="0" indent="0" algn="ctr">
              <a:lnSpc>
                <a:spcPts val="2200"/>
              </a:lnSpc>
              <a:buNone/>
            </a:pPr>
            <a:r>
              <a:rPr lang="en-US" sz="2200" b="1" dirty="0">
                <a:solidFill>
                  <a:srgbClr val="443728"/>
                </a:solidFill>
                <a:latin typeface="Crimson Pro Bold" pitchFamily="34" charset="0"/>
                <a:ea typeface="Crimson Pro Bold" pitchFamily="34" charset="-122"/>
                <a:cs typeface="Crimson Pro Bold" pitchFamily="34" charset="-120"/>
              </a:rPr>
              <a:t>1</a:t>
            </a:r>
            <a:endParaRPr lang="en-US" sz="2200" dirty="0"/>
          </a:p>
        </p:txBody>
      </p:sp>
      <p:sp>
        <p:nvSpPr>
          <p:cNvPr id="29" name="Text 6">
            <a:extLst>
              <a:ext uri="{FF2B5EF4-FFF2-40B4-BE49-F238E27FC236}">
                <a16:creationId xmlns:a16="http://schemas.microsoft.com/office/drawing/2014/main" id="{CFB0A601-307D-D3D2-A3AF-2020278238F6}"/>
              </a:ext>
            </a:extLst>
          </p:cNvPr>
          <p:cNvSpPr/>
          <p:nvPr/>
        </p:nvSpPr>
        <p:spPr>
          <a:xfrm>
            <a:off x="1558527" y="1728836"/>
            <a:ext cx="8361894" cy="4387093"/>
          </a:xfrm>
          <a:prstGeom prst="rect">
            <a:avLst/>
          </a:prstGeom>
          <a:noFill/>
          <a:ln/>
        </p:spPr>
        <p:txBody>
          <a:bodyPr wrap="none" lIns="0" tIns="0" rIns="0" bIns="0" rtlCol="0" anchor="t"/>
          <a:lstStyle/>
          <a:p>
            <a:pPr>
              <a:lnSpc>
                <a:spcPts val="2350"/>
              </a:lnSpc>
            </a:pPr>
            <a:r>
              <a:rPr lang="en-US" sz="1600" b="1" dirty="0">
                <a:solidFill>
                  <a:srgbClr val="443728"/>
                </a:solidFill>
                <a:latin typeface="+mj-lt"/>
                <a:ea typeface="Crimson Pro Bold" pitchFamily="34" charset="-122"/>
                <a:cs typeface="Crimson Pro Bold" pitchFamily="34" charset="-120"/>
              </a:rPr>
              <a:t>Loss Functions</a:t>
            </a:r>
            <a:endParaRPr lang="en-US" sz="1600" dirty="0">
              <a:latin typeface="+mj-lt"/>
            </a:endParaRPr>
          </a:p>
          <a:p>
            <a:pPr marL="0" indent="0" algn="l">
              <a:lnSpc>
                <a:spcPts val="2350"/>
              </a:lnSpc>
              <a:buNone/>
            </a:pPr>
            <a:r>
              <a:rPr lang="en-US" sz="1600" dirty="0">
                <a:solidFill>
                  <a:srgbClr val="443728"/>
                </a:solidFill>
                <a:latin typeface="+mj-lt"/>
                <a:ea typeface="Open Sans" pitchFamily="34" charset="-122"/>
                <a:cs typeface="Open Sans" pitchFamily="34" charset="-120"/>
              </a:rPr>
              <a:t>Define the objective the model tries to optimize. Examples include Mean Squared Error (MSE), </a:t>
            </a:r>
          </a:p>
          <a:p>
            <a:pPr marL="0" indent="0" algn="l">
              <a:lnSpc>
                <a:spcPts val="2350"/>
              </a:lnSpc>
              <a:buNone/>
            </a:pPr>
            <a:r>
              <a:rPr lang="en-US" sz="1600" dirty="0">
                <a:solidFill>
                  <a:srgbClr val="443728"/>
                </a:solidFill>
                <a:latin typeface="+mj-lt"/>
                <a:ea typeface="Open Sans" pitchFamily="34" charset="-122"/>
                <a:cs typeface="Open Sans" pitchFamily="34" charset="-120"/>
              </a:rPr>
              <a:t>KL-Divergence, and Adversarial Loss.</a:t>
            </a:r>
          </a:p>
          <a:p>
            <a:pPr marL="0" indent="0" algn="l">
              <a:lnSpc>
                <a:spcPts val="2350"/>
              </a:lnSpc>
              <a:buNone/>
            </a:pPr>
            <a:endParaRPr lang="en-US" sz="1600" dirty="0">
              <a:solidFill>
                <a:srgbClr val="443728"/>
              </a:solidFill>
              <a:latin typeface="+mj-lt"/>
              <a:ea typeface="Open Sans" pitchFamily="34" charset="-122"/>
              <a:cs typeface="Open Sans" pitchFamily="34" charset="-120"/>
            </a:endParaRPr>
          </a:p>
          <a:p>
            <a:pPr marL="0" indent="0" algn="l">
              <a:lnSpc>
                <a:spcPts val="2350"/>
              </a:lnSpc>
              <a:buNone/>
            </a:pPr>
            <a:endParaRPr lang="en-US" sz="1600" dirty="0">
              <a:solidFill>
                <a:srgbClr val="443728"/>
              </a:solidFill>
              <a:latin typeface="+mj-lt"/>
              <a:ea typeface="Open Sans" pitchFamily="34" charset="-122"/>
              <a:cs typeface="Open Sans" pitchFamily="34" charset="-120"/>
            </a:endParaRPr>
          </a:p>
          <a:p>
            <a:pPr>
              <a:lnSpc>
                <a:spcPts val="2350"/>
              </a:lnSpc>
            </a:pPr>
            <a:r>
              <a:rPr lang="en-US" sz="1600" b="1" dirty="0">
                <a:solidFill>
                  <a:srgbClr val="443728"/>
                </a:solidFill>
                <a:latin typeface="+mj-lt"/>
                <a:ea typeface="Crimson Pro Bold" pitchFamily="34" charset="-122"/>
                <a:cs typeface="Crimson Pro Bold" pitchFamily="34" charset="-120"/>
              </a:rPr>
              <a:t>Backpropagation</a:t>
            </a:r>
          </a:p>
          <a:p>
            <a:pPr>
              <a:lnSpc>
                <a:spcPts val="2350"/>
              </a:lnSpc>
            </a:pPr>
            <a:r>
              <a:rPr lang="en-US" sz="1600" dirty="0">
                <a:solidFill>
                  <a:srgbClr val="443728"/>
                </a:solidFill>
                <a:latin typeface="+mj-lt"/>
                <a:ea typeface="Open Sans" pitchFamily="34" charset="-122"/>
                <a:cs typeface="Open Sans" pitchFamily="34" charset="-120"/>
              </a:rPr>
              <a:t>The process through which errors propagate back into the network to adjust weights, </a:t>
            </a:r>
          </a:p>
          <a:p>
            <a:pPr>
              <a:lnSpc>
                <a:spcPts val="2350"/>
              </a:lnSpc>
            </a:pPr>
            <a:r>
              <a:rPr lang="en-US" sz="1600" dirty="0">
                <a:solidFill>
                  <a:srgbClr val="443728"/>
                </a:solidFill>
                <a:latin typeface="+mj-lt"/>
                <a:ea typeface="Open Sans" pitchFamily="34" charset="-122"/>
                <a:cs typeface="Open Sans" pitchFamily="34" charset="-120"/>
              </a:rPr>
              <a:t>allowing the model to learn by correcting errors iteratively.</a:t>
            </a:r>
          </a:p>
          <a:p>
            <a:pPr>
              <a:lnSpc>
                <a:spcPts val="2350"/>
              </a:lnSpc>
            </a:pPr>
            <a:endParaRPr lang="en-US" sz="1600" dirty="0">
              <a:solidFill>
                <a:srgbClr val="443728"/>
              </a:solidFill>
              <a:latin typeface="+mj-lt"/>
              <a:ea typeface="Open Sans" pitchFamily="34" charset="-122"/>
              <a:cs typeface="Open Sans" pitchFamily="34" charset="-120"/>
            </a:endParaRPr>
          </a:p>
          <a:p>
            <a:pPr>
              <a:lnSpc>
                <a:spcPts val="2350"/>
              </a:lnSpc>
            </a:pPr>
            <a:endParaRPr lang="en-US" sz="1600" dirty="0">
              <a:solidFill>
                <a:srgbClr val="443728"/>
              </a:solidFill>
              <a:latin typeface="+mj-lt"/>
              <a:ea typeface="Open Sans" pitchFamily="34" charset="-122"/>
              <a:cs typeface="Open Sans" pitchFamily="34" charset="-120"/>
            </a:endParaRPr>
          </a:p>
          <a:p>
            <a:pPr>
              <a:lnSpc>
                <a:spcPts val="2350"/>
              </a:lnSpc>
            </a:pPr>
            <a:r>
              <a:rPr lang="en-US" sz="1600" b="1" dirty="0">
                <a:solidFill>
                  <a:srgbClr val="443728"/>
                </a:solidFill>
                <a:latin typeface="+mj-lt"/>
                <a:ea typeface="Crimson Pro Bold" pitchFamily="34" charset="-122"/>
                <a:cs typeface="Crimson Pro Bold" pitchFamily="34" charset="-120"/>
              </a:rPr>
              <a:t>Optimization Algorithms</a:t>
            </a:r>
          </a:p>
          <a:p>
            <a:pPr>
              <a:lnSpc>
                <a:spcPts val="2350"/>
              </a:lnSpc>
            </a:pPr>
            <a:r>
              <a:rPr lang="en-US" sz="1600" dirty="0">
                <a:solidFill>
                  <a:srgbClr val="443728"/>
                </a:solidFill>
                <a:latin typeface="+mj-lt"/>
                <a:ea typeface="Open Sans" pitchFamily="34" charset="-122"/>
                <a:cs typeface="Open Sans" pitchFamily="34" charset="-120"/>
              </a:rPr>
              <a:t>Update model parameters to minimize the loss function. </a:t>
            </a:r>
          </a:p>
          <a:p>
            <a:pPr>
              <a:lnSpc>
                <a:spcPts val="2350"/>
              </a:lnSpc>
            </a:pPr>
            <a:r>
              <a:rPr lang="en-US" sz="1600" dirty="0">
                <a:solidFill>
                  <a:srgbClr val="443728"/>
                </a:solidFill>
                <a:latin typeface="+mj-lt"/>
                <a:ea typeface="Open Sans" pitchFamily="34" charset="-122"/>
                <a:cs typeface="Open Sans" pitchFamily="34" charset="-120"/>
              </a:rPr>
              <a:t>Popular optimizers include Stochastic Gradient Descent (SGD) and Adam.</a:t>
            </a:r>
            <a:endParaRPr lang="en-US" sz="1600" dirty="0">
              <a:latin typeface="+mj-lt"/>
            </a:endParaRPr>
          </a:p>
          <a:p>
            <a:pPr>
              <a:lnSpc>
                <a:spcPts val="2350"/>
              </a:lnSpc>
            </a:pPr>
            <a:endParaRPr lang="en-US" sz="1600" dirty="0">
              <a:latin typeface="+mj-lt"/>
            </a:endParaRPr>
          </a:p>
          <a:p>
            <a:pPr>
              <a:lnSpc>
                <a:spcPts val="2350"/>
              </a:lnSpc>
            </a:pPr>
            <a:endParaRPr lang="en-US" sz="1600" dirty="0">
              <a:latin typeface="+mj-lt"/>
            </a:endParaRPr>
          </a:p>
          <a:p>
            <a:pPr>
              <a:lnSpc>
                <a:spcPts val="2350"/>
              </a:lnSpc>
            </a:pPr>
            <a:endParaRPr lang="en-US" sz="1600" dirty="0">
              <a:latin typeface="+mj-lt"/>
            </a:endParaRPr>
          </a:p>
          <a:p>
            <a:pPr marL="0" indent="0" algn="l">
              <a:lnSpc>
                <a:spcPts val="2350"/>
              </a:lnSpc>
              <a:buNone/>
            </a:pPr>
            <a:endParaRPr lang="en-US" sz="1600" dirty="0">
              <a:latin typeface="+mj-lt"/>
            </a:endParaRPr>
          </a:p>
        </p:txBody>
      </p:sp>
      <p:sp>
        <p:nvSpPr>
          <p:cNvPr id="30" name="Shape 7">
            <a:extLst>
              <a:ext uri="{FF2B5EF4-FFF2-40B4-BE49-F238E27FC236}">
                <a16:creationId xmlns:a16="http://schemas.microsoft.com/office/drawing/2014/main" id="{7E0EA56B-971A-B589-81C8-F6DB68F2ADE5}"/>
              </a:ext>
            </a:extLst>
          </p:cNvPr>
          <p:cNvSpPr/>
          <p:nvPr/>
        </p:nvSpPr>
        <p:spPr>
          <a:xfrm>
            <a:off x="707708" y="3408163"/>
            <a:ext cx="550000" cy="45719"/>
          </a:xfrm>
          <a:prstGeom prst="roundRect">
            <a:avLst>
              <a:gd name="adj" fmla="val 347700"/>
            </a:avLst>
          </a:prstGeom>
          <a:solidFill>
            <a:srgbClr val="D1C8C6"/>
          </a:solidFill>
          <a:ln/>
        </p:spPr>
        <p:txBody>
          <a:bodyPr/>
          <a:lstStyle/>
          <a:p>
            <a:endParaRPr lang="en-IN"/>
          </a:p>
        </p:txBody>
      </p:sp>
      <p:sp>
        <p:nvSpPr>
          <p:cNvPr id="31" name="Shape 8">
            <a:extLst>
              <a:ext uri="{FF2B5EF4-FFF2-40B4-BE49-F238E27FC236}">
                <a16:creationId xmlns:a16="http://schemas.microsoft.com/office/drawing/2014/main" id="{B3FF0253-9F7D-A638-D5D9-563A604E5DC8}"/>
              </a:ext>
            </a:extLst>
          </p:cNvPr>
          <p:cNvSpPr/>
          <p:nvPr/>
        </p:nvSpPr>
        <p:spPr>
          <a:xfrm>
            <a:off x="304800" y="3206711"/>
            <a:ext cx="353550" cy="562862"/>
          </a:xfrm>
          <a:prstGeom prst="roundRect">
            <a:avLst>
              <a:gd name="adj" fmla="val 18668"/>
            </a:avLst>
          </a:prstGeom>
          <a:solidFill>
            <a:srgbClr val="EBE2E0"/>
          </a:solidFill>
          <a:ln w="7620">
            <a:solidFill>
              <a:srgbClr val="D1C8C6"/>
            </a:solidFill>
            <a:prstDash val="solid"/>
          </a:ln>
        </p:spPr>
        <p:txBody>
          <a:bodyPr/>
          <a:lstStyle/>
          <a:p>
            <a:endParaRPr lang="en-IN"/>
          </a:p>
        </p:txBody>
      </p:sp>
      <p:sp>
        <p:nvSpPr>
          <p:cNvPr id="32" name="Text 9">
            <a:extLst>
              <a:ext uri="{FF2B5EF4-FFF2-40B4-BE49-F238E27FC236}">
                <a16:creationId xmlns:a16="http://schemas.microsoft.com/office/drawing/2014/main" id="{213C01D0-B4FA-57D0-36A1-06AF47263E22}"/>
              </a:ext>
            </a:extLst>
          </p:cNvPr>
          <p:cNvSpPr/>
          <p:nvPr/>
        </p:nvSpPr>
        <p:spPr>
          <a:xfrm>
            <a:off x="445294" y="3277672"/>
            <a:ext cx="120223" cy="375241"/>
          </a:xfrm>
          <a:prstGeom prst="rect">
            <a:avLst/>
          </a:prstGeom>
          <a:noFill/>
          <a:ln/>
        </p:spPr>
        <p:txBody>
          <a:bodyPr wrap="none" lIns="0" tIns="0" rIns="0" bIns="0" rtlCol="0" anchor="t"/>
          <a:lstStyle/>
          <a:p>
            <a:pPr marL="0" indent="0" algn="ctr">
              <a:lnSpc>
                <a:spcPts val="2200"/>
              </a:lnSpc>
              <a:buNone/>
            </a:pPr>
            <a:r>
              <a:rPr lang="en-US" sz="2200" b="1" dirty="0">
                <a:solidFill>
                  <a:srgbClr val="443728"/>
                </a:solidFill>
                <a:latin typeface="Crimson Pro Bold" pitchFamily="34" charset="0"/>
                <a:ea typeface="Crimson Pro Bold" pitchFamily="34" charset="-122"/>
                <a:cs typeface="Crimson Pro Bold" pitchFamily="34" charset="-120"/>
              </a:rPr>
              <a:t>2</a:t>
            </a:r>
            <a:endParaRPr lang="en-US" sz="2200" dirty="0"/>
          </a:p>
        </p:txBody>
      </p:sp>
      <p:sp>
        <p:nvSpPr>
          <p:cNvPr id="35" name="Shape 12">
            <a:extLst>
              <a:ext uri="{FF2B5EF4-FFF2-40B4-BE49-F238E27FC236}">
                <a16:creationId xmlns:a16="http://schemas.microsoft.com/office/drawing/2014/main" id="{6934D476-9B4C-4023-AA45-EC1E443F1723}"/>
              </a:ext>
            </a:extLst>
          </p:cNvPr>
          <p:cNvSpPr/>
          <p:nvPr/>
        </p:nvSpPr>
        <p:spPr>
          <a:xfrm>
            <a:off x="707708" y="4990147"/>
            <a:ext cx="550000" cy="45719"/>
          </a:xfrm>
          <a:prstGeom prst="roundRect">
            <a:avLst>
              <a:gd name="adj" fmla="val 347700"/>
            </a:avLst>
          </a:prstGeom>
          <a:solidFill>
            <a:srgbClr val="D1C8C6"/>
          </a:solidFill>
          <a:ln/>
        </p:spPr>
        <p:txBody>
          <a:bodyPr/>
          <a:lstStyle/>
          <a:p>
            <a:endParaRPr lang="en-IN"/>
          </a:p>
        </p:txBody>
      </p:sp>
      <p:sp>
        <p:nvSpPr>
          <p:cNvPr id="36" name="Shape 13">
            <a:extLst>
              <a:ext uri="{FF2B5EF4-FFF2-40B4-BE49-F238E27FC236}">
                <a16:creationId xmlns:a16="http://schemas.microsoft.com/office/drawing/2014/main" id="{764571C2-4EA4-1A6C-4724-049C2A8DE1B7}"/>
              </a:ext>
            </a:extLst>
          </p:cNvPr>
          <p:cNvSpPr/>
          <p:nvPr/>
        </p:nvSpPr>
        <p:spPr>
          <a:xfrm>
            <a:off x="304800" y="4788694"/>
            <a:ext cx="353550" cy="562862"/>
          </a:xfrm>
          <a:prstGeom prst="roundRect">
            <a:avLst>
              <a:gd name="adj" fmla="val 18668"/>
            </a:avLst>
          </a:prstGeom>
          <a:solidFill>
            <a:srgbClr val="EBE2E0"/>
          </a:solidFill>
          <a:ln w="7620">
            <a:solidFill>
              <a:srgbClr val="D1C8C6"/>
            </a:solidFill>
            <a:prstDash val="solid"/>
          </a:ln>
        </p:spPr>
        <p:txBody>
          <a:bodyPr/>
          <a:lstStyle/>
          <a:p>
            <a:endParaRPr lang="en-IN"/>
          </a:p>
        </p:txBody>
      </p:sp>
      <p:sp>
        <p:nvSpPr>
          <p:cNvPr id="37" name="Text 14">
            <a:extLst>
              <a:ext uri="{FF2B5EF4-FFF2-40B4-BE49-F238E27FC236}">
                <a16:creationId xmlns:a16="http://schemas.microsoft.com/office/drawing/2014/main" id="{B51515EB-66FA-E101-8E89-CF5F2DC2BAA7}"/>
              </a:ext>
            </a:extLst>
          </p:cNvPr>
          <p:cNvSpPr/>
          <p:nvPr/>
        </p:nvSpPr>
        <p:spPr>
          <a:xfrm>
            <a:off x="448270" y="4859655"/>
            <a:ext cx="115181" cy="375241"/>
          </a:xfrm>
          <a:prstGeom prst="rect">
            <a:avLst/>
          </a:prstGeom>
          <a:noFill/>
          <a:ln/>
        </p:spPr>
        <p:txBody>
          <a:bodyPr wrap="none" lIns="0" tIns="0" rIns="0" bIns="0" rtlCol="0" anchor="t"/>
          <a:lstStyle/>
          <a:p>
            <a:pPr marL="0" indent="0" algn="ctr">
              <a:lnSpc>
                <a:spcPts val="2200"/>
              </a:lnSpc>
              <a:buNone/>
            </a:pPr>
            <a:r>
              <a:rPr lang="en-US" sz="2200" b="1" dirty="0">
                <a:solidFill>
                  <a:srgbClr val="443728"/>
                </a:solidFill>
                <a:latin typeface="Crimson Pro Bold" pitchFamily="34" charset="0"/>
                <a:ea typeface="Crimson Pro Bold" pitchFamily="34" charset="-122"/>
                <a:cs typeface="Crimson Pro Bold" pitchFamily="34" charset="-120"/>
              </a:rPr>
              <a:t>3</a:t>
            </a:r>
            <a:endParaRPr lang="en-US" sz="2200" dirty="0"/>
          </a:p>
        </p:txBody>
      </p:sp>
      <p:sp>
        <p:nvSpPr>
          <p:cNvPr id="40" name="TextBox 39">
            <a:extLst>
              <a:ext uri="{FF2B5EF4-FFF2-40B4-BE49-F238E27FC236}">
                <a16:creationId xmlns:a16="http://schemas.microsoft.com/office/drawing/2014/main" id="{483B9731-044B-65A2-C821-E5011B1C3E28}"/>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42" name="Straight Connector 41">
            <a:extLst>
              <a:ext uri="{FF2B5EF4-FFF2-40B4-BE49-F238E27FC236}">
                <a16:creationId xmlns:a16="http://schemas.microsoft.com/office/drawing/2014/main" id="{1DE1230D-A13F-5204-1DE6-DBA4E884AE00}"/>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DEF10-EC40-D660-C707-BB4EAEA49B69}"/>
            </a:ext>
          </a:extLst>
        </p:cNvPr>
        <p:cNvGrpSpPr/>
        <p:nvPr/>
      </p:nvGrpSpPr>
      <p:grpSpPr>
        <a:xfrm>
          <a:off x="0" y="0"/>
          <a:ext cx="0" cy="0"/>
          <a:chOff x="0" y="0"/>
          <a:chExt cx="0" cy="0"/>
        </a:xfrm>
      </p:grpSpPr>
      <p:sp>
        <p:nvSpPr>
          <p:cNvPr id="3" name="Text 0"/>
          <p:cNvSpPr/>
          <p:nvPr/>
        </p:nvSpPr>
        <p:spPr>
          <a:xfrm>
            <a:off x="304800" y="857190"/>
            <a:ext cx="8299371" cy="400110"/>
          </a:xfrm>
          <a:prstGeom prst="rect">
            <a:avLst/>
          </a:prstGeom>
          <a:noFill/>
        </p:spPr>
        <p:txBody>
          <a:bodyPr wrap="square">
            <a:spAutoFit/>
          </a:bodyPr>
          <a:lstStyle/>
          <a:p>
            <a:r>
              <a:rPr lang="en-US" sz="2000" b="1" dirty="0">
                <a:solidFill>
                  <a:srgbClr val="213163"/>
                </a:solidFill>
              </a:rPr>
              <a:t>Evaluation Metrics for Generative Models</a:t>
            </a:r>
          </a:p>
        </p:txBody>
      </p:sp>
      <p:graphicFrame>
        <p:nvGraphicFramePr>
          <p:cNvPr id="20" name="Table 19">
            <a:extLst>
              <a:ext uri="{FF2B5EF4-FFF2-40B4-BE49-F238E27FC236}">
                <a16:creationId xmlns:a16="http://schemas.microsoft.com/office/drawing/2014/main" id="{7C3E5426-D0B7-A7B1-A556-CF2F4A6B571F}"/>
              </a:ext>
            </a:extLst>
          </p:cNvPr>
          <p:cNvGraphicFramePr>
            <a:graphicFrameLocks noGrp="1"/>
          </p:cNvGraphicFramePr>
          <p:nvPr>
            <p:extLst>
              <p:ext uri="{D42A27DB-BD31-4B8C-83A1-F6EECF244321}">
                <p14:modId xmlns:p14="http://schemas.microsoft.com/office/powerpoint/2010/main" val="900021997"/>
              </p:ext>
            </p:extLst>
          </p:nvPr>
        </p:nvGraphicFramePr>
        <p:xfrm>
          <a:off x="1453661" y="1538850"/>
          <a:ext cx="9753600" cy="4348800"/>
        </p:xfrm>
        <a:graphic>
          <a:graphicData uri="http://schemas.openxmlformats.org/drawingml/2006/table">
            <a:tbl>
              <a:tblPr firstRow="1" bandRow="1">
                <a:tableStyleId>{5C22544A-7EE6-4342-B048-85BDC9FD1C3A}</a:tableStyleId>
              </a:tblPr>
              <a:tblGrid>
                <a:gridCol w="2925834">
                  <a:extLst>
                    <a:ext uri="{9D8B030D-6E8A-4147-A177-3AD203B41FA5}">
                      <a16:colId xmlns:a16="http://schemas.microsoft.com/office/drawing/2014/main" val="1404515911"/>
                    </a:ext>
                  </a:extLst>
                </a:gridCol>
                <a:gridCol w="6827766">
                  <a:extLst>
                    <a:ext uri="{9D8B030D-6E8A-4147-A177-3AD203B41FA5}">
                      <a16:colId xmlns:a16="http://schemas.microsoft.com/office/drawing/2014/main" val="148247569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ea typeface="Open Sans" pitchFamily="34" charset="-122"/>
                          <a:cs typeface="Arial" panose="020B0604020202020204" pitchFamily="34" charset="0"/>
                        </a:rPr>
                        <a:t>Metric</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ea typeface="Open Sans" pitchFamily="34" charset="-122"/>
                          <a:cs typeface="Arial" panose="020B0604020202020204" pitchFamily="34" charset="0"/>
                        </a:rPr>
                        <a:t>Description</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097290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ea typeface="Open Sans" pitchFamily="34" charset="-122"/>
                          <a:cs typeface="Arial" panose="020B0604020202020204" pitchFamily="34" charset="0"/>
                        </a:rPr>
                        <a:t>Inception Score (IS)</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ea typeface="Open Sans" pitchFamily="34" charset="-122"/>
                          <a:cs typeface="Arial" panose="020B0604020202020204" pitchFamily="34" charset="0"/>
                        </a:rPr>
                        <a:t>Measures quality and diversity of generated images. Higher IS indicates better quality and diversity.</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0678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chemeClr val="tx1"/>
                          </a:solidFill>
                          <a:latin typeface="Arial" panose="020B0604020202020204" pitchFamily="34" charset="0"/>
                          <a:ea typeface="Open Sans" pitchFamily="34" charset="-122"/>
                          <a:cs typeface="Arial" panose="020B0604020202020204" pitchFamily="34" charset="0"/>
                        </a:rPr>
                        <a:t>Frechet</a:t>
                      </a:r>
                      <a:r>
                        <a:rPr lang="en-US" sz="1800" dirty="0">
                          <a:solidFill>
                            <a:schemeClr val="tx1"/>
                          </a:solidFill>
                          <a:latin typeface="Arial" panose="020B0604020202020204" pitchFamily="34" charset="0"/>
                          <a:ea typeface="Open Sans" pitchFamily="34" charset="-122"/>
                          <a:cs typeface="Arial" panose="020B0604020202020204" pitchFamily="34" charset="0"/>
                        </a:rPr>
                        <a:t> Inception Distance (FID)</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ea typeface="Open Sans" pitchFamily="34" charset="-122"/>
                          <a:cs typeface="Arial" panose="020B0604020202020204" pitchFamily="34" charset="0"/>
                        </a:rPr>
                        <a:t>Measures similarity between generated and real images. Lower FID indicates closer resemblance to real images.</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330015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ea typeface="Open Sans" pitchFamily="34" charset="-122"/>
                          <a:cs typeface="Arial" panose="020B0604020202020204" pitchFamily="34" charset="0"/>
                        </a:rPr>
                        <a:t>Reconstruction Loss (VAEs)</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ea typeface="Open Sans" pitchFamily="34" charset="-122"/>
                          <a:cs typeface="Arial" panose="020B0604020202020204" pitchFamily="34" charset="0"/>
                        </a:rPr>
                        <a:t>Measures how well the generator's output compares to the input, indicating how well the VAE captured the data distribution.</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47982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ea typeface="Open Sans" pitchFamily="34" charset="-122"/>
                          <a:cs typeface="Arial" panose="020B0604020202020204" pitchFamily="34" charset="0"/>
                        </a:rPr>
                        <a:t>Human Evaluation</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ea typeface="Open Sans" pitchFamily="34" charset="-122"/>
                          <a:cs typeface="Arial" panose="020B0604020202020204" pitchFamily="34" charset="0"/>
                        </a:rPr>
                        <a:t>Subjective assessment by humans for quality and coherence, especially useful for text generation.</a:t>
                      </a:r>
                      <a:endParaRPr lang="en-US" sz="1800" dirty="0">
                        <a:solidFill>
                          <a:schemeClr val="tx1"/>
                        </a:solidFill>
                        <a:latin typeface="Arial" panose="020B0604020202020204" pitchFamily="34" charset="0"/>
                        <a:cs typeface="Arial" panose="020B0604020202020204" pitchFamily="34" charset="0"/>
                      </a:endParaRPr>
                    </a:p>
                    <a:p>
                      <a:endParaRPr lang="en-IN"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3935290"/>
                  </a:ext>
                </a:extLst>
              </a:tr>
            </a:tbl>
          </a:graphicData>
        </a:graphic>
      </p:graphicFrame>
    </p:spTree>
    <p:extLst>
      <p:ext uri="{BB962C8B-B14F-4D97-AF65-F5344CB8AC3E}">
        <p14:creationId xmlns:p14="http://schemas.microsoft.com/office/powerpoint/2010/main" val="306244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77633-A1CE-F3C4-BCC4-BC1F7C19A57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99CEF5D-160B-F911-C6E2-95D388797AFC}"/>
              </a:ext>
            </a:extLst>
          </p:cNvPr>
          <p:cNvSpPr/>
          <p:nvPr/>
        </p:nvSpPr>
        <p:spPr>
          <a:xfrm>
            <a:off x="304800" y="817442"/>
            <a:ext cx="7709059" cy="400110"/>
          </a:xfrm>
          <a:prstGeom prst="rect">
            <a:avLst/>
          </a:prstGeom>
          <a:noFill/>
        </p:spPr>
        <p:txBody>
          <a:bodyPr wrap="square">
            <a:spAutoFit/>
          </a:bodyPr>
          <a:lstStyle/>
          <a:p>
            <a:r>
              <a:rPr lang="en-US" sz="2000" b="1" dirty="0">
                <a:solidFill>
                  <a:srgbClr val="213163"/>
                </a:solidFill>
              </a:rPr>
              <a:t>Inference Techniques in Generative Models</a:t>
            </a:r>
          </a:p>
        </p:txBody>
      </p:sp>
      <p:pic>
        <p:nvPicPr>
          <p:cNvPr id="4" name="Image 1" descr="preencoded.png">
            <a:extLst>
              <a:ext uri="{FF2B5EF4-FFF2-40B4-BE49-F238E27FC236}">
                <a16:creationId xmlns:a16="http://schemas.microsoft.com/office/drawing/2014/main" id="{94E01E37-76D5-E662-B406-A1A6A4463F38}"/>
              </a:ext>
            </a:extLst>
          </p:cNvPr>
          <p:cNvPicPr>
            <a:picLocks noChangeAspect="1"/>
          </p:cNvPicPr>
          <p:nvPr/>
        </p:nvPicPr>
        <p:blipFill>
          <a:blip r:embed="rId3"/>
          <a:stretch>
            <a:fillRect/>
          </a:stretch>
        </p:blipFill>
        <p:spPr>
          <a:xfrm>
            <a:off x="304800" y="1755561"/>
            <a:ext cx="1024890" cy="985496"/>
          </a:xfrm>
          <a:prstGeom prst="rect">
            <a:avLst/>
          </a:prstGeom>
        </p:spPr>
      </p:pic>
      <p:sp>
        <p:nvSpPr>
          <p:cNvPr id="6" name="Text 2">
            <a:extLst>
              <a:ext uri="{FF2B5EF4-FFF2-40B4-BE49-F238E27FC236}">
                <a16:creationId xmlns:a16="http://schemas.microsoft.com/office/drawing/2014/main" id="{7B1E003F-EB33-F850-63C5-B303854F33B3}"/>
              </a:ext>
            </a:extLst>
          </p:cNvPr>
          <p:cNvSpPr/>
          <p:nvPr/>
        </p:nvSpPr>
        <p:spPr>
          <a:xfrm>
            <a:off x="1594906" y="1755561"/>
            <a:ext cx="7985192" cy="3691007"/>
          </a:xfrm>
          <a:prstGeom prst="rect">
            <a:avLst/>
          </a:prstGeom>
          <a:noFill/>
          <a:ln/>
        </p:spPr>
        <p:txBody>
          <a:bodyPr wrap="square" lIns="0" tIns="0" rIns="0" bIns="0" rtlCol="0" anchor="t"/>
          <a:lstStyle/>
          <a:p>
            <a:pPr>
              <a:lnSpc>
                <a:spcPts val="2550"/>
              </a:lnSpc>
            </a:pPr>
            <a:r>
              <a:rPr lang="en-US" sz="1800" b="1" dirty="0">
                <a:solidFill>
                  <a:schemeClr val="tx1"/>
                </a:solidFill>
                <a:latin typeface="+mn-lt"/>
                <a:ea typeface="Crimson Pro Bold" pitchFamily="34" charset="-122"/>
                <a:cs typeface="Crimson Pro Bold" pitchFamily="34" charset="-120"/>
              </a:rPr>
              <a:t>Sampling Methods</a:t>
            </a:r>
            <a:endParaRPr lang="en-US" sz="1800" dirty="0">
              <a:solidFill>
                <a:schemeClr val="tx1"/>
              </a:solidFill>
              <a:latin typeface="+mn-lt"/>
            </a:endParaRPr>
          </a:p>
          <a:p>
            <a:pPr marL="0" indent="0" algn="l">
              <a:lnSpc>
                <a:spcPts val="2550"/>
              </a:lnSpc>
              <a:buNone/>
            </a:pPr>
            <a:r>
              <a:rPr lang="en-US" sz="1800" dirty="0">
                <a:solidFill>
                  <a:schemeClr val="tx1"/>
                </a:solidFill>
                <a:latin typeface="+mn-lt"/>
                <a:ea typeface="Open Sans" pitchFamily="34" charset="-122"/>
                <a:cs typeface="Open Sans" pitchFamily="34" charset="-120"/>
              </a:rPr>
              <a:t>Generate new examples based on learned data distribution. Includes random sampling, importance sampling, and Markov Chain Monte Carlo (MCMC).</a:t>
            </a:r>
          </a:p>
          <a:p>
            <a:pPr marL="0" indent="0" algn="l">
              <a:lnSpc>
                <a:spcPts val="2550"/>
              </a:lnSpc>
              <a:buNone/>
            </a:pPr>
            <a:endParaRPr lang="en-US" sz="1800" dirty="0">
              <a:solidFill>
                <a:schemeClr val="tx1"/>
              </a:solidFill>
              <a:latin typeface="+mn-lt"/>
              <a:ea typeface="Open Sans" pitchFamily="34" charset="-122"/>
              <a:cs typeface="Open Sans" pitchFamily="34" charset="-120"/>
            </a:endParaRPr>
          </a:p>
          <a:p>
            <a:pPr>
              <a:lnSpc>
                <a:spcPts val="2550"/>
              </a:lnSpc>
            </a:pPr>
            <a:endParaRPr lang="en-US" sz="1800" b="1" dirty="0">
              <a:solidFill>
                <a:schemeClr val="tx1"/>
              </a:solidFill>
              <a:latin typeface="+mn-lt"/>
              <a:ea typeface="Crimson Pro Bold" pitchFamily="34" charset="-122"/>
              <a:cs typeface="Crimson Pro Bold" pitchFamily="34" charset="-120"/>
            </a:endParaRPr>
          </a:p>
          <a:p>
            <a:pPr>
              <a:lnSpc>
                <a:spcPts val="2550"/>
              </a:lnSpc>
            </a:pPr>
            <a:endParaRPr lang="en-US" sz="1800" b="1" dirty="0">
              <a:solidFill>
                <a:schemeClr val="tx1"/>
              </a:solidFill>
              <a:latin typeface="+mn-lt"/>
              <a:ea typeface="Crimson Pro Bold" pitchFamily="34" charset="-122"/>
              <a:cs typeface="Crimson Pro Bold" pitchFamily="34" charset="-120"/>
            </a:endParaRPr>
          </a:p>
          <a:p>
            <a:pPr>
              <a:lnSpc>
                <a:spcPts val="2550"/>
              </a:lnSpc>
            </a:pPr>
            <a:r>
              <a:rPr lang="en-US" sz="1800" b="1" dirty="0">
                <a:solidFill>
                  <a:schemeClr val="tx1"/>
                </a:solidFill>
                <a:latin typeface="+mn-lt"/>
                <a:ea typeface="Crimson Pro Bold" pitchFamily="34" charset="-122"/>
                <a:cs typeface="Crimson Pro Bold" pitchFamily="34" charset="-120"/>
              </a:rPr>
              <a:t>Latent Space Exploration</a:t>
            </a:r>
          </a:p>
          <a:p>
            <a:pPr>
              <a:lnSpc>
                <a:spcPts val="2550"/>
              </a:lnSpc>
            </a:pPr>
            <a:r>
              <a:rPr lang="en-US" sz="1800" dirty="0">
                <a:solidFill>
                  <a:schemeClr val="tx1"/>
                </a:solidFill>
                <a:latin typeface="+mn-lt"/>
                <a:ea typeface="Open Sans" pitchFamily="34" charset="-122"/>
                <a:cs typeface="Open Sans" pitchFamily="34" charset="-120"/>
              </a:rPr>
              <a:t>Manipulate latent vectors to control aspects of the output or interpolate between points for tasks like image morphing or text blending.</a:t>
            </a:r>
          </a:p>
          <a:p>
            <a:pPr>
              <a:lnSpc>
                <a:spcPts val="2550"/>
              </a:lnSpc>
            </a:pPr>
            <a:endParaRPr lang="en-US" sz="1800" dirty="0">
              <a:solidFill>
                <a:schemeClr val="tx1"/>
              </a:solidFill>
              <a:latin typeface="+mn-lt"/>
              <a:ea typeface="Open Sans" pitchFamily="34" charset="-122"/>
              <a:cs typeface="Open Sans" pitchFamily="34" charset="-120"/>
            </a:endParaRPr>
          </a:p>
          <a:p>
            <a:pPr>
              <a:lnSpc>
                <a:spcPts val="2550"/>
              </a:lnSpc>
            </a:pPr>
            <a:endParaRPr lang="en-US" sz="1800" b="1" dirty="0">
              <a:solidFill>
                <a:schemeClr val="tx1"/>
              </a:solidFill>
              <a:latin typeface="+mn-lt"/>
              <a:ea typeface="Crimson Pro Bold" pitchFamily="34" charset="-122"/>
              <a:cs typeface="Crimson Pro Bold" pitchFamily="34" charset="-120"/>
            </a:endParaRPr>
          </a:p>
          <a:p>
            <a:pPr>
              <a:lnSpc>
                <a:spcPts val="2550"/>
              </a:lnSpc>
            </a:pPr>
            <a:r>
              <a:rPr lang="en-US" sz="1800" b="1" dirty="0">
                <a:solidFill>
                  <a:schemeClr val="tx1"/>
                </a:solidFill>
                <a:latin typeface="+mn-lt"/>
                <a:ea typeface="Crimson Pro Bold" pitchFamily="34" charset="-122"/>
                <a:cs typeface="Crimson Pro Bold" pitchFamily="34" charset="-120"/>
              </a:rPr>
              <a:t>Conditional Generation</a:t>
            </a:r>
          </a:p>
          <a:p>
            <a:pPr>
              <a:lnSpc>
                <a:spcPts val="2550"/>
              </a:lnSpc>
            </a:pPr>
            <a:r>
              <a:rPr lang="en-US" sz="1800" dirty="0">
                <a:solidFill>
                  <a:schemeClr val="tx1"/>
                </a:solidFill>
                <a:latin typeface="+mn-lt"/>
                <a:ea typeface="Open Sans" pitchFamily="34" charset="-122"/>
                <a:cs typeface="Open Sans" pitchFamily="34" charset="-120"/>
              </a:rPr>
              <a:t>Add context or conditions to control the output in models like conditional GANs (</a:t>
            </a:r>
            <a:r>
              <a:rPr lang="en-US" sz="1800" dirty="0" err="1">
                <a:solidFill>
                  <a:schemeClr val="tx1"/>
                </a:solidFill>
                <a:latin typeface="+mn-lt"/>
                <a:ea typeface="Open Sans" pitchFamily="34" charset="-122"/>
                <a:cs typeface="Open Sans" pitchFamily="34" charset="-120"/>
              </a:rPr>
              <a:t>cGANs</a:t>
            </a:r>
            <a:r>
              <a:rPr lang="en-US" sz="1800" dirty="0">
                <a:solidFill>
                  <a:schemeClr val="tx1"/>
                </a:solidFill>
                <a:latin typeface="+mn-lt"/>
                <a:ea typeface="Open Sans" pitchFamily="34" charset="-122"/>
                <a:cs typeface="Open Sans" pitchFamily="34" charset="-120"/>
              </a:rPr>
              <a:t>) and conditional VAEs (CVAE).</a:t>
            </a:r>
            <a:endParaRPr lang="en-US" sz="1800" dirty="0">
              <a:solidFill>
                <a:schemeClr val="tx1"/>
              </a:solidFill>
              <a:latin typeface="+mn-lt"/>
            </a:endParaRPr>
          </a:p>
          <a:p>
            <a:pPr marL="0" indent="0" algn="l">
              <a:lnSpc>
                <a:spcPts val="2550"/>
              </a:lnSpc>
              <a:buNone/>
            </a:pPr>
            <a:endParaRPr lang="en-US" sz="1800" dirty="0">
              <a:solidFill>
                <a:schemeClr val="tx1"/>
              </a:solidFill>
              <a:latin typeface="+mn-lt"/>
            </a:endParaRPr>
          </a:p>
        </p:txBody>
      </p:sp>
      <p:pic>
        <p:nvPicPr>
          <p:cNvPr id="7" name="Image 2" descr="preencoded.png">
            <a:extLst>
              <a:ext uri="{FF2B5EF4-FFF2-40B4-BE49-F238E27FC236}">
                <a16:creationId xmlns:a16="http://schemas.microsoft.com/office/drawing/2014/main" id="{86A82E5A-777F-FD87-6877-076072020274}"/>
              </a:ext>
            </a:extLst>
          </p:cNvPr>
          <p:cNvPicPr>
            <a:picLocks noChangeAspect="1"/>
          </p:cNvPicPr>
          <p:nvPr/>
        </p:nvPicPr>
        <p:blipFill>
          <a:blip r:embed="rId4"/>
          <a:stretch>
            <a:fillRect/>
          </a:stretch>
        </p:blipFill>
        <p:spPr>
          <a:xfrm>
            <a:off x="304800" y="3592696"/>
            <a:ext cx="1024890" cy="985496"/>
          </a:xfrm>
          <a:prstGeom prst="rect">
            <a:avLst/>
          </a:prstGeom>
        </p:spPr>
      </p:pic>
      <p:pic>
        <p:nvPicPr>
          <p:cNvPr id="10" name="Image 3" descr="preencoded.png">
            <a:extLst>
              <a:ext uri="{FF2B5EF4-FFF2-40B4-BE49-F238E27FC236}">
                <a16:creationId xmlns:a16="http://schemas.microsoft.com/office/drawing/2014/main" id="{02290422-A29C-3E45-836C-73ED29F1B88D}"/>
              </a:ext>
            </a:extLst>
          </p:cNvPr>
          <p:cNvPicPr>
            <a:picLocks noChangeAspect="1"/>
          </p:cNvPicPr>
          <p:nvPr/>
        </p:nvPicPr>
        <p:blipFill>
          <a:blip r:embed="rId5"/>
          <a:stretch>
            <a:fillRect/>
          </a:stretch>
        </p:blipFill>
        <p:spPr>
          <a:xfrm>
            <a:off x="304800" y="5338430"/>
            <a:ext cx="1024890" cy="879729"/>
          </a:xfrm>
          <a:prstGeom prst="rect">
            <a:avLst/>
          </a:prstGeom>
        </p:spPr>
      </p:pic>
    </p:spTree>
    <p:extLst>
      <p:ext uri="{BB962C8B-B14F-4D97-AF65-F5344CB8AC3E}">
        <p14:creationId xmlns:p14="http://schemas.microsoft.com/office/powerpoint/2010/main" val="1413247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A14E4-FB83-F86D-A374-01425E4F1EB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FE2247-B1A8-94C3-529C-DBDC12B80C2A}"/>
              </a:ext>
            </a:extLst>
          </p:cNvPr>
          <p:cNvSpPr txBox="1"/>
          <p:nvPr/>
        </p:nvSpPr>
        <p:spPr>
          <a:xfrm>
            <a:off x="304800" y="857190"/>
            <a:ext cx="6105378" cy="400110"/>
          </a:xfrm>
          <a:prstGeom prst="rect">
            <a:avLst/>
          </a:prstGeom>
          <a:noFill/>
        </p:spPr>
        <p:txBody>
          <a:bodyPr wrap="square">
            <a:spAutoFit/>
          </a:bodyPr>
          <a:lstStyle>
            <a:defPPr marR="0" lvl="0" algn="l" rtl="0">
              <a:lnSpc>
                <a:spcPct val="100000"/>
              </a:lnSpc>
              <a:spcBef>
                <a:spcPts val="0"/>
              </a:spcBef>
              <a:spcAft>
                <a:spcPts val="0"/>
              </a:spcAft>
            </a:defPPr>
            <a:lvl1pPr>
              <a:defRPr sz="2000" b="1">
                <a:solidFill>
                  <a:srgbClr val="213163"/>
                </a:solidFill>
              </a:defRPr>
            </a:lvl1pPr>
          </a:lstStyle>
          <a:p>
            <a:r>
              <a:rPr lang="en-US" dirty="0"/>
              <a:t>Future of Generative Models</a:t>
            </a:r>
          </a:p>
        </p:txBody>
      </p:sp>
      <p:sp>
        <p:nvSpPr>
          <p:cNvPr id="5" name="TextBox 4">
            <a:extLst>
              <a:ext uri="{FF2B5EF4-FFF2-40B4-BE49-F238E27FC236}">
                <a16:creationId xmlns:a16="http://schemas.microsoft.com/office/drawing/2014/main" id="{D15779F3-B7B4-0E12-ABD8-D192A1AB59D7}"/>
              </a:ext>
            </a:extLst>
          </p:cNvPr>
          <p:cNvSpPr txBox="1"/>
          <p:nvPr/>
        </p:nvSpPr>
        <p:spPr>
          <a:xfrm>
            <a:off x="731520" y="1714500"/>
            <a:ext cx="10494498" cy="3399007"/>
          </a:xfrm>
          <a:prstGeom prst="rect">
            <a:avLst/>
          </a:prstGeom>
          <a:noFill/>
        </p:spPr>
        <p:txBody>
          <a:bodyPr wrap="square">
            <a:spAutoFit/>
          </a:bodyPr>
          <a:lstStyle/>
          <a:p>
            <a:pPr marL="0" indent="0" algn="just">
              <a:lnSpc>
                <a:spcPts val="2850"/>
              </a:lnSpc>
              <a:buNone/>
            </a:pPr>
            <a:r>
              <a:rPr lang="en-US" sz="1800" dirty="0">
                <a:solidFill>
                  <a:schemeClr val="tx1"/>
                </a:solidFill>
                <a:latin typeface="+mn-lt"/>
                <a:ea typeface="Open Sans" pitchFamily="34" charset="-122"/>
                <a:cs typeface="Open Sans" pitchFamily="34" charset="-120"/>
              </a:rPr>
              <a:t>As generative models continue to evolve, we can expect even more impressive and diverse applications. Future developments may include more efficient training methods, improved control over generated outputs, and enhanced integration with other AI technologies.</a:t>
            </a:r>
          </a:p>
          <a:p>
            <a:pPr marL="0" indent="0" algn="just">
              <a:lnSpc>
                <a:spcPts val="2850"/>
              </a:lnSpc>
              <a:buNone/>
            </a:pPr>
            <a:endParaRPr lang="en-US" sz="1800" dirty="0">
              <a:solidFill>
                <a:schemeClr val="tx1"/>
              </a:solidFill>
              <a:latin typeface="+mn-lt"/>
              <a:ea typeface="Open Sans" pitchFamily="34" charset="-122"/>
              <a:cs typeface="Open Sans" pitchFamily="34" charset="-120"/>
            </a:endParaRPr>
          </a:p>
          <a:p>
            <a:pPr algn="just">
              <a:lnSpc>
                <a:spcPts val="2850"/>
              </a:lnSpc>
            </a:pPr>
            <a:r>
              <a:rPr lang="en-US" sz="1800" dirty="0">
                <a:solidFill>
                  <a:schemeClr val="tx1"/>
                </a:solidFill>
                <a:latin typeface="+mn-lt"/>
                <a:ea typeface="Open Sans" pitchFamily="34" charset="-122"/>
                <a:cs typeface="Open Sans" pitchFamily="34" charset="-120"/>
              </a:rPr>
              <a:t>Researchers are working on addressing current challenges, such as reducing bias, improving interpretability, and developing more robust evaluation metrics. As these models become more sophisticated, they have the potential to revolutionize creative industries, scientific research, and many other fields, opening up new possibilities for human-AI collaboration.</a:t>
            </a:r>
          </a:p>
          <a:p>
            <a:pPr marL="0" indent="0" algn="just">
              <a:lnSpc>
                <a:spcPts val="2850"/>
              </a:lnSpc>
              <a:buNone/>
            </a:pPr>
            <a:endParaRPr lang="en-US" sz="1800" dirty="0">
              <a:solidFill>
                <a:schemeClr val="tx1"/>
              </a:solidFill>
              <a:latin typeface="+mn-lt"/>
            </a:endParaRPr>
          </a:p>
        </p:txBody>
      </p:sp>
    </p:spTree>
    <p:extLst>
      <p:ext uri="{BB962C8B-B14F-4D97-AF65-F5344CB8AC3E}">
        <p14:creationId xmlns:p14="http://schemas.microsoft.com/office/powerpoint/2010/main" val="486357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4AD25-8021-8912-CCE8-B03C6C63E1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357043-DC4A-5129-5C3D-31E0463D5E3E}"/>
              </a:ext>
            </a:extLst>
          </p:cNvPr>
          <p:cNvSpPr txBox="1"/>
          <p:nvPr/>
        </p:nvSpPr>
        <p:spPr>
          <a:xfrm>
            <a:off x="304800" y="903357"/>
            <a:ext cx="6105378" cy="707886"/>
          </a:xfrm>
          <a:prstGeom prst="rect">
            <a:avLst/>
          </a:prstGeom>
          <a:noFill/>
        </p:spPr>
        <p:txBody>
          <a:bodyPr wrap="square">
            <a:spAutoFit/>
          </a:bodyPr>
          <a:lstStyle>
            <a:defPPr marR="0" lvl="0" algn="l" rtl="0">
              <a:lnSpc>
                <a:spcPct val="100000"/>
              </a:lnSpc>
              <a:spcBef>
                <a:spcPts val="0"/>
              </a:spcBef>
              <a:spcAft>
                <a:spcPts val="0"/>
              </a:spcAft>
              <a:defRPr/>
            </a:defPPr>
            <a:lvl1pPr>
              <a:defRPr sz="2000" b="1">
                <a:solidFill>
                  <a:srgbClr val="213163"/>
                </a:solidFill>
              </a:defRPr>
            </a:lvl1pPr>
          </a:lstStyle>
          <a:p>
            <a:r>
              <a:rPr lang="en-US" dirty="0"/>
              <a:t>Generative Adversarial Networks (GANs): An </a:t>
            </a:r>
          </a:p>
          <a:p>
            <a:r>
              <a:rPr lang="en-US" dirty="0"/>
              <a:t>Introduction</a:t>
            </a:r>
          </a:p>
        </p:txBody>
      </p:sp>
      <p:sp>
        <p:nvSpPr>
          <p:cNvPr id="5" name="TextBox 4">
            <a:extLst>
              <a:ext uri="{FF2B5EF4-FFF2-40B4-BE49-F238E27FC236}">
                <a16:creationId xmlns:a16="http://schemas.microsoft.com/office/drawing/2014/main" id="{B3768E52-8EFD-90B9-B74C-5939C85C4FEE}"/>
              </a:ext>
            </a:extLst>
          </p:cNvPr>
          <p:cNvSpPr txBox="1"/>
          <p:nvPr/>
        </p:nvSpPr>
        <p:spPr>
          <a:xfrm>
            <a:off x="736209" y="1948381"/>
            <a:ext cx="7408986" cy="3735061"/>
          </a:xfrm>
          <a:prstGeom prst="rect">
            <a:avLst/>
          </a:prstGeom>
          <a:noFill/>
        </p:spPr>
        <p:txBody>
          <a:bodyPr wrap="square">
            <a:spAutoFit/>
          </a:bodyPr>
          <a:lstStyle/>
          <a:p>
            <a:pPr marL="0" indent="0" algn="just">
              <a:lnSpc>
                <a:spcPts val="2550"/>
              </a:lnSpc>
              <a:buNone/>
            </a:pPr>
            <a:r>
              <a:rPr lang="en-US" sz="1800" dirty="0">
                <a:solidFill>
                  <a:schemeClr val="tx1"/>
                </a:solidFill>
                <a:latin typeface="+mj-lt"/>
                <a:ea typeface="Nobile" pitchFamily="34" charset="-122"/>
                <a:cs typeface="Nobile" pitchFamily="34" charset="-120"/>
              </a:rPr>
              <a:t>Generative Adversarial Networks, or GANs, are a type of generative model that employs two neural networks - a generator and a discriminator - in a competitive framework. This adversarial setup enables GANs to produce highly realistic data samples such as images and audio.</a:t>
            </a:r>
          </a:p>
          <a:p>
            <a:pPr marL="0" indent="0" algn="just">
              <a:lnSpc>
                <a:spcPts val="2550"/>
              </a:lnSpc>
              <a:buNone/>
            </a:pPr>
            <a:endParaRPr lang="en-US" sz="1800" dirty="0">
              <a:solidFill>
                <a:schemeClr val="tx1"/>
              </a:solidFill>
              <a:latin typeface="+mj-lt"/>
            </a:endParaRPr>
          </a:p>
          <a:p>
            <a:pPr algn="just">
              <a:lnSpc>
                <a:spcPts val="2550"/>
              </a:lnSpc>
            </a:pPr>
            <a:r>
              <a:rPr lang="en-US" sz="1800" dirty="0">
                <a:solidFill>
                  <a:schemeClr val="tx1"/>
                </a:solidFill>
                <a:latin typeface="+mj-lt"/>
                <a:ea typeface="Nobile" pitchFamily="34" charset="-122"/>
                <a:cs typeface="Nobile" pitchFamily="34" charset="-120"/>
              </a:rPr>
              <a:t>The generator creates data that mimics the training set, while the discriminator attempts to distinguish between real and fake samples. Through this process, GANs aim to generate samples indistinguishable from real data.</a:t>
            </a:r>
            <a:endParaRPr lang="en-US" sz="1800" dirty="0">
              <a:solidFill>
                <a:schemeClr val="tx1"/>
              </a:solidFill>
              <a:latin typeface="+mj-lt"/>
            </a:endParaRPr>
          </a:p>
          <a:p>
            <a:pPr marL="0" indent="0" algn="just">
              <a:lnSpc>
                <a:spcPts val="2550"/>
              </a:lnSpc>
              <a:buNone/>
            </a:pPr>
            <a:endParaRPr lang="en-US" sz="1800" dirty="0">
              <a:solidFill>
                <a:schemeClr val="tx1"/>
              </a:solidFill>
              <a:latin typeface="+mj-lt"/>
            </a:endParaRPr>
          </a:p>
        </p:txBody>
      </p:sp>
      <p:pic>
        <p:nvPicPr>
          <p:cNvPr id="6" name="Image 0" descr="preencoded.png">
            <a:extLst>
              <a:ext uri="{FF2B5EF4-FFF2-40B4-BE49-F238E27FC236}">
                <a16:creationId xmlns:a16="http://schemas.microsoft.com/office/drawing/2014/main" id="{54D6BFE9-0599-D751-1820-0C977D0462FA}"/>
              </a:ext>
            </a:extLst>
          </p:cNvPr>
          <p:cNvPicPr>
            <a:picLocks noChangeAspect="1"/>
          </p:cNvPicPr>
          <p:nvPr/>
        </p:nvPicPr>
        <p:blipFill>
          <a:blip r:embed="rId3"/>
          <a:stretch>
            <a:fillRect/>
          </a:stretch>
        </p:blipFill>
        <p:spPr>
          <a:xfrm>
            <a:off x="8914227" y="1017319"/>
            <a:ext cx="2972973" cy="5400235"/>
          </a:xfrm>
          <a:prstGeom prst="rect">
            <a:avLst/>
          </a:prstGeom>
        </p:spPr>
      </p:pic>
      <p:sp>
        <p:nvSpPr>
          <p:cNvPr id="7" name="TextBox 6">
            <a:extLst>
              <a:ext uri="{FF2B5EF4-FFF2-40B4-BE49-F238E27FC236}">
                <a16:creationId xmlns:a16="http://schemas.microsoft.com/office/drawing/2014/main" id="{CD76BD78-C754-EFC2-5813-88C047643B1D}"/>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8" name="TextBox 7">
            <a:extLst>
              <a:ext uri="{FF2B5EF4-FFF2-40B4-BE49-F238E27FC236}">
                <a16:creationId xmlns:a16="http://schemas.microsoft.com/office/drawing/2014/main" id="{844B3866-3F64-3C15-3869-E821907219FA}"/>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9" name="Straight Connector 8">
            <a:extLst>
              <a:ext uri="{FF2B5EF4-FFF2-40B4-BE49-F238E27FC236}">
                <a16:creationId xmlns:a16="http://schemas.microsoft.com/office/drawing/2014/main" id="{349613A1-4C74-CF17-8988-6D4FD13D1899}"/>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235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48C1E-4C2A-C457-51DC-01D7C468523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77720A-82F6-CE8B-CE42-77CDE522FEC6}"/>
              </a:ext>
            </a:extLst>
          </p:cNvPr>
          <p:cNvSpPr txBox="1"/>
          <p:nvPr/>
        </p:nvSpPr>
        <p:spPr>
          <a:xfrm>
            <a:off x="304800" y="750824"/>
            <a:ext cx="6105378" cy="400110"/>
          </a:xfrm>
          <a:prstGeom prst="rect">
            <a:avLst/>
          </a:prstGeom>
          <a:noFill/>
        </p:spPr>
        <p:txBody>
          <a:bodyPr wrap="square">
            <a:spAutoFit/>
          </a:bodyPr>
          <a:lstStyle>
            <a:defPPr marR="0" lvl="0" algn="l" rtl="0">
              <a:lnSpc>
                <a:spcPct val="100000"/>
              </a:lnSpc>
              <a:spcBef>
                <a:spcPts val="0"/>
              </a:spcBef>
              <a:spcAft>
                <a:spcPts val="0"/>
              </a:spcAft>
              <a:defRPr/>
            </a:defPPr>
            <a:lvl1pPr>
              <a:defRPr sz="2000" b="1">
                <a:solidFill>
                  <a:srgbClr val="213163"/>
                </a:solidFill>
              </a:defRPr>
            </a:lvl1pPr>
          </a:lstStyle>
          <a:p>
            <a:r>
              <a:rPr lang="en-US" dirty="0"/>
              <a:t>The Core Components of GANs</a:t>
            </a:r>
          </a:p>
        </p:txBody>
      </p:sp>
      <p:graphicFrame>
        <p:nvGraphicFramePr>
          <p:cNvPr id="10" name="Diagram 9">
            <a:extLst>
              <a:ext uri="{FF2B5EF4-FFF2-40B4-BE49-F238E27FC236}">
                <a16:creationId xmlns:a16="http://schemas.microsoft.com/office/drawing/2014/main" id="{4332DA09-49B8-7F01-7A6D-F3F2E96C63AB}"/>
              </a:ext>
            </a:extLst>
          </p:cNvPr>
          <p:cNvGraphicFramePr/>
          <p:nvPr>
            <p:extLst>
              <p:ext uri="{D42A27DB-BD31-4B8C-83A1-F6EECF244321}">
                <p14:modId xmlns:p14="http://schemas.microsoft.com/office/powerpoint/2010/main" val="764937385"/>
              </p:ext>
            </p:extLst>
          </p:nvPr>
        </p:nvGraphicFramePr>
        <p:xfrm>
          <a:off x="1118382" y="1714500"/>
          <a:ext cx="9502726" cy="4517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5982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6734-1B5E-C93F-354E-BC6FAC6B88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6BB69BB-BDE2-2A81-55D2-909577F7998E}"/>
              </a:ext>
            </a:extLst>
          </p:cNvPr>
          <p:cNvSpPr txBox="1"/>
          <p:nvPr/>
        </p:nvSpPr>
        <p:spPr>
          <a:xfrm>
            <a:off x="304799" y="664124"/>
            <a:ext cx="6855655" cy="593176"/>
          </a:xfrm>
          <a:prstGeom prst="rect">
            <a:avLst/>
          </a:prstGeom>
          <a:noFill/>
        </p:spPr>
        <p:txBody>
          <a:bodyPr wrap="square">
            <a:spAutoFit/>
          </a:bodyPr>
          <a:lstStyle/>
          <a:p>
            <a:pPr marL="0" indent="0">
              <a:lnSpc>
                <a:spcPts val="4600"/>
              </a:lnSpc>
              <a:buNone/>
            </a:pPr>
            <a:r>
              <a:rPr lang="en-US" sz="2000" b="1" dirty="0">
                <a:solidFill>
                  <a:srgbClr val="213163"/>
                </a:solidFill>
              </a:rPr>
              <a:t>How GANs Work: The Adversarial Training Process</a:t>
            </a:r>
          </a:p>
        </p:txBody>
      </p:sp>
      <p:sp>
        <p:nvSpPr>
          <p:cNvPr id="5" name="Shape 1">
            <a:extLst>
              <a:ext uri="{FF2B5EF4-FFF2-40B4-BE49-F238E27FC236}">
                <a16:creationId xmlns:a16="http://schemas.microsoft.com/office/drawing/2014/main" id="{FB01092E-3FEE-2FBB-6D9B-A9BB8FEE0AB3}"/>
              </a:ext>
            </a:extLst>
          </p:cNvPr>
          <p:cNvSpPr/>
          <p:nvPr/>
        </p:nvSpPr>
        <p:spPr>
          <a:xfrm>
            <a:off x="791108" y="1966661"/>
            <a:ext cx="139619" cy="4463044"/>
          </a:xfrm>
          <a:prstGeom prst="roundRect">
            <a:avLst>
              <a:gd name="adj" fmla="val 345717"/>
            </a:avLst>
          </a:prstGeom>
          <a:solidFill>
            <a:srgbClr val="B8BFDF"/>
          </a:solidFill>
          <a:ln/>
        </p:spPr>
        <p:txBody>
          <a:bodyPr/>
          <a:lstStyle/>
          <a:p>
            <a:endParaRPr lang="en-IN"/>
          </a:p>
        </p:txBody>
      </p:sp>
      <p:sp>
        <p:nvSpPr>
          <p:cNvPr id="6" name="Shape 2">
            <a:extLst>
              <a:ext uri="{FF2B5EF4-FFF2-40B4-BE49-F238E27FC236}">
                <a16:creationId xmlns:a16="http://schemas.microsoft.com/office/drawing/2014/main" id="{B5FC9CF4-8FA6-6749-F6CD-C7572747618E}"/>
              </a:ext>
            </a:extLst>
          </p:cNvPr>
          <p:cNvSpPr/>
          <p:nvPr/>
        </p:nvSpPr>
        <p:spPr>
          <a:xfrm>
            <a:off x="995007" y="2372776"/>
            <a:ext cx="396305" cy="22860"/>
          </a:xfrm>
          <a:prstGeom prst="roundRect">
            <a:avLst>
              <a:gd name="adj" fmla="val 345717"/>
            </a:avLst>
          </a:prstGeom>
          <a:solidFill>
            <a:srgbClr val="B8BFDF"/>
          </a:solidFill>
          <a:ln/>
        </p:spPr>
        <p:txBody>
          <a:bodyPr/>
          <a:lstStyle/>
          <a:p>
            <a:endParaRPr lang="en-IN"/>
          </a:p>
        </p:txBody>
      </p:sp>
      <p:sp>
        <p:nvSpPr>
          <p:cNvPr id="7" name="Shape 3">
            <a:extLst>
              <a:ext uri="{FF2B5EF4-FFF2-40B4-BE49-F238E27FC236}">
                <a16:creationId xmlns:a16="http://schemas.microsoft.com/office/drawing/2014/main" id="{E5E6DFC6-AA49-25AA-3631-3B1DFC4F7E6B}"/>
              </a:ext>
            </a:extLst>
          </p:cNvPr>
          <p:cNvSpPr/>
          <p:nvPr/>
        </p:nvSpPr>
        <p:spPr>
          <a:xfrm>
            <a:off x="686876" y="2137859"/>
            <a:ext cx="254721" cy="423267"/>
          </a:xfrm>
          <a:prstGeom prst="roundRect">
            <a:avLst>
              <a:gd name="adj" fmla="val 18672"/>
            </a:avLst>
          </a:prstGeom>
          <a:solidFill>
            <a:srgbClr val="D2D9F9"/>
          </a:solidFill>
          <a:ln w="7620">
            <a:solidFill>
              <a:srgbClr val="B8BFDF"/>
            </a:solidFill>
            <a:prstDash val="solid"/>
          </a:ln>
        </p:spPr>
        <p:txBody>
          <a:bodyPr/>
          <a:lstStyle/>
          <a:p>
            <a:endParaRPr lang="en-IN"/>
          </a:p>
        </p:txBody>
      </p:sp>
      <p:sp>
        <p:nvSpPr>
          <p:cNvPr id="8" name="Text 4">
            <a:extLst>
              <a:ext uri="{FF2B5EF4-FFF2-40B4-BE49-F238E27FC236}">
                <a16:creationId xmlns:a16="http://schemas.microsoft.com/office/drawing/2014/main" id="{DDFC2248-95B7-CBFC-2771-BDBA1AB79080}"/>
              </a:ext>
            </a:extLst>
          </p:cNvPr>
          <p:cNvSpPr/>
          <p:nvPr/>
        </p:nvSpPr>
        <p:spPr>
          <a:xfrm>
            <a:off x="856779" y="2208344"/>
            <a:ext cx="50228" cy="282297"/>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Corben" pitchFamily="34" charset="0"/>
                <a:ea typeface="Corben" pitchFamily="34" charset="-122"/>
                <a:cs typeface="Corben" pitchFamily="34" charset="-120"/>
              </a:rPr>
              <a:t>1</a:t>
            </a:r>
            <a:endParaRPr lang="en-US" sz="2200" dirty="0"/>
          </a:p>
        </p:txBody>
      </p:sp>
      <p:sp>
        <p:nvSpPr>
          <p:cNvPr id="9" name="Text 5">
            <a:extLst>
              <a:ext uri="{FF2B5EF4-FFF2-40B4-BE49-F238E27FC236}">
                <a16:creationId xmlns:a16="http://schemas.microsoft.com/office/drawing/2014/main" id="{5ECE5B3E-3476-9E55-2C3A-8BD6223A689E}"/>
              </a:ext>
            </a:extLst>
          </p:cNvPr>
          <p:cNvSpPr/>
          <p:nvPr/>
        </p:nvSpPr>
        <p:spPr>
          <a:xfrm>
            <a:off x="1566988" y="2000072"/>
            <a:ext cx="9833904" cy="4752420"/>
          </a:xfrm>
          <a:prstGeom prst="rect">
            <a:avLst/>
          </a:prstGeom>
          <a:noFill/>
          <a:ln/>
        </p:spPr>
        <p:txBody>
          <a:bodyPr wrap="none" lIns="0" tIns="0" rIns="0" bIns="0" rtlCol="0" anchor="t"/>
          <a:lstStyle/>
          <a:p>
            <a:pPr marL="0" indent="0" algn="l">
              <a:lnSpc>
                <a:spcPts val="2300"/>
              </a:lnSpc>
              <a:buNone/>
            </a:pPr>
            <a:r>
              <a:rPr lang="en-US" sz="1800" b="1" dirty="0">
                <a:latin typeface="Arial" panose="020B0604020202020204" pitchFamily="34" charset="0"/>
                <a:ea typeface="Corben" pitchFamily="34" charset="-122"/>
                <a:cs typeface="Arial" panose="020B0604020202020204" pitchFamily="34" charset="0"/>
              </a:rPr>
              <a:t>Training of </a:t>
            </a:r>
            <a:r>
              <a:rPr lang="en-US" sz="1800" b="1" dirty="0" err="1">
                <a:latin typeface="Arial" panose="020B0604020202020204" pitchFamily="34" charset="0"/>
                <a:ea typeface="Corben" pitchFamily="34" charset="-122"/>
                <a:cs typeface="Arial" panose="020B0604020202020204" pitchFamily="34" charset="0"/>
              </a:rPr>
              <a:t>Generator:</a:t>
            </a:r>
            <a:r>
              <a:rPr lang="en-US" sz="1800" dirty="0" err="1">
                <a:latin typeface="Arial" panose="020B0604020202020204" pitchFamily="34" charset="0"/>
                <a:ea typeface="Nobile" pitchFamily="34" charset="-122"/>
                <a:cs typeface="Arial" panose="020B0604020202020204" pitchFamily="34" charset="0"/>
              </a:rPr>
              <a:t>The</a:t>
            </a:r>
            <a:r>
              <a:rPr lang="en-US" sz="1800" dirty="0">
                <a:latin typeface="Arial" panose="020B0604020202020204" pitchFamily="34" charset="0"/>
                <a:ea typeface="Nobile" pitchFamily="34" charset="-122"/>
                <a:cs typeface="Arial" panose="020B0604020202020204" pitchFamily="34" charset="0"/>
              </a:rPr>
              <a:t> generator draws samples from noise and attempts to</a:t>
            </a:r>
          </a:p>
          <a:p>
            <a:pPr>
              <a:lnSpc>
                <a:spcPts val="2300"/>
              </a:lnSpc>
            </a:pPr>
            <a:r>
              <a:rPr lang="en-US" sz="1800" dirty="0">
                <a:latin typeface="Arial" panose="020B0604020202020204" pitchFamily="34" charset="0"/>
                <a:ea typeface="Nobile" pitchFamily="34" charset="-122"/>
                <a:cs typeface="Arial" panose="020B0604020202020204" pitchFamily="34" charset="0"/>
              </a:rPr>
              <a:t>deceive the discriminator, trying to maximize the chances of the discriminator labeling </a:t>
            </a:r>
          </a:p>
          <a:p>
            <a:pPr>
              <a:lnSpc>
                <a:spcPts val="2300"/>
              </a:lnSpc>
            </a:pPr>
            <a:r>
              <a:rPr lang="en-US" sz="1800" dirty="0">
                <a:latin typeface="Arial" panose="020B0604020202020204" pitchFamily="34" charset="0"/>
                <a:ea typeface="Nobile" pitchFamily="34" charset="-122"/>
                <a:cs typeface="Arial" panose="020B0604020202020204" pitchFamily="34" charset="0"/>
              </a:rPr>
              <a:t>them as real.</a:t>
            </a:r>
          </a:p>
          <a:p>
            <a:pPr>
              <a:lnSpc>
                <a:spcPts val="2300"/>
              </a:lnSpc>
            </a:pPr>
            <a:endParaRPr lang="en-US" sz="1800" dirty="0">
              <a:latin typeface="Arial" panose="020B0604020202020204" pitchFamily="34" charset="0"/>
              <a:cs typeface="Arial" panose="020B0604020202020204" pitchFamily="34" charset="0"/>
            </a:endParaRPr>
          </a:p>
          <a:p>
            <a:pPr>
              <a:lnSpc>
                <a:spcPts val="2300"/>
              </a:lnSpc>
            </a:pPr>
            <a:endParaRPr lang="en-US" sz="1800" dirty="0">
              <a:latin typeface="Arial" panose="020B0604020202020204" pitchFamily="34" charset="0"/>
              <a:cs typeface="Arial" panose="020B0604020202020204" pitchFamily="34" charset="0"/>
            </a:endParaRPr>
          </a:p>
          <a:p>
            <a:pPr>
              <a:lnSpc>
                <a:spcPts val="2300"/>
              </a:lnSpc>
            </a:pPr>
            <a:endParaRPr lang="en-US" sz="1800" dirty="0">
              <a:latin typeface="Arial" panose="020B0604020202020204" pitchFamily="34" charset="0"/>
              <a:cs typeface="Arial" panose="020B0604020202020204" pitchFamily="34" charset="0"/>
            </a:endParaRPr>
          </a:p>
          <a:p>
            <a:pPr>
              <a:lnSpc>
                <a:spcPts val="2300"/>
              </a:lnSpc>
            </a:pPr>
            <a:r>
              <a:rPr lang="en-US" sz="1800" b="1" dirty="0">
                <a:latin typeface="Arial" panose="020B0604020202020204" pitchFamily="34" charset="0"/>
                <a:ea typeface="Corben" pitchFamily="34" charset="-122"/>
                <a:cs typeface="Arial" panose="020B0604020202020204" pitchFamily="34" charset="0"/>
              </a:rPr>
              <a:t>Training of Discriminator: </a:t>
            </a:r>
            <a:r>
              <a:rPr lang="en-US" sz="1800" dirty="0">
                <a:latin typeface="Arial" panose="020B0604020202020204" pitchFamily="34" charset="0"/>
                <a:ea typeface="Nobile" pitchFamily="34" charset="-122"/>
                <a:cs typeface="Arial" panose="020B0604020202020204" pitchFamily="34" charset="0"/>
              </a:rPr>
              <a:t>The discriminator is trained on real and fake samples, aiming </a:t>
            </a:r>
          </a:p>
          <a:p>
            <a:pPr>
              <a:lnSpc>
                <a:spcPts val="2300"/>
              </a:lnSpc>
            </a:pPr>
            <a:r>
              <a:rPr lang="en-US" sz="1800" dirty="0">
                <a:latin typeface="Arial" panose="020B0604020202020204" pitchFamily="34" charset="0"/>
                <a:ea typeface="Nobile" pitchFamily="34" charset="-122"/>
                <a:cs typeface="Arial" panose="020B0604020202020204" pitchFamily="34" charset="0"/>
              </a:rPr>
              <a:t>to maximize its ability to correctly identify real samples as "real" and generated samples as "fake.“</a:t>
            </a:r>
          </a:p>
          <a:p>
            <a:pPr>
              <a:lnSpc>
                <a:spcPts val="2300"/>
              </a:lnSpc>
            </a:pPr>
            <a:endParaRPr lang="en-US" sz="1800" dirty="0">
              <a:latin typeface="Arial" panose="020B0604020202020204" pitchFamily="34" charset="0"/>
              <a:cs typeface="Arial" panose="020B0604020202020204" pitchFamily="34" charset="0"/>
            </a:endParaRPr>
          </a:p>
          <a:p>
            <a:pPr>
              <a:lnSpc>
                <a:spcPts val="2300"/>
              </a:lnSpc>
            </a:pPr>
            <a:endParaRPr lang="en-US" sz="1800" dirty="0">
              <a:latin typeface="Arial" panose="020B0604020202020204" pitchFamily="34" charset="0"/>
              <a:cs typeface="Arial" panose="020B0604020202020204" pitchFamily="34" charset="0"/>
            </a:endParaRPr>
          </a:p>
          <a:p>
            <a:pPr>
              <a:lnSpc>
                <a:spcPts val="2300"/>
              </a:lnSpc>
            </a:pPr>
            <a:endParaRPr lang="en-US" sz="1800" dirty="0">
              <a:latin typeface="Arial" panose="020B0604020202020204" pitchFamily="34" charset="0"/>
              <a:cs typeface="Arial" panose="020B0604020202020204" pitchFamily="34" charset="0"/>
            </a:endParaRPr>
          </a:p>
          <a:p>
            <a:pPr>
              <a:lnSpc>
                <a:spcPts val="2300"/>
              </a:lnSpc>
            </a:pPr>
            <a:r>
              <a:rPr lang="en-US" sz="1800" b="1" dirty="0">
                <a:latin typeface="Arial" panose="020B0604020202020204" pitchFamily="34" charset="0"/>
                <a:ea typeface="Corben" pitchFamily="34" charset="-122"/>
                <a:cs typeface="Arial" panose="020B0604020202020204" pitchFamily="34" charset="0"/>
              </a:rPr>
              <a:t>The Game: </a:t>
            </a:r>
            <a:r>
              <a:rPr lang="en-US" sz="1800" dirty="0">
                <a:latin typeface="Arial" panose="020B0604020202020204" pitchFamily="34" charset="0"/>
                <a:ea typeface="Nobile" pitchFamily="34" charset="-122"/>
                <a:cs typeface="Arial" panose="020B0604020202020204" pitchFamily="34" charset="0"/>
              </a:rPr>
              <a:t>The generator and discriminator are trained alternately, with each improving their </a:t>
            </a:r>
          </a:p>
          <a:p>
            <a:pPr>
              <a:lnSpc>
                <a:spcPts val="2300"/>
              </a:lnSpc>
            </a:pPr>
            <a:r>
              <a:rPr lang="en-US" sz="1800" dirty="0">
                <a:latin typeface="Arial" panose="020B0604020202020204" pitchFamily="34" charset="0"/>
                <a:ea typeface="Nobile" pitchFamily="34" charset="-122"/>
                <a:cs typeface="Arial" panose="020B0604020202020204" pitchFamily="34" charset="0"/>
              </a:rPr>
              <a:t>respective skills. Ideally, training becomes balanced such that the discriminator cannot </a:t>
            </a:r>
          </a:p>
          <a:p>
            <a:pPr>
              <a:lnSpc>
                <a:spcPts val="2300"/>
              </a:lnSpc>
            </a:pPr>
            <a:r>
              <a:rPr lang="en-US" sz="1800" dirty="0">
                <a:latin typeface="Arial" panose="020B0604020202020204" pitchFamily="34" charset="0"/>
                <a:ea typeface="Nobile" pitchFamily="34" charset="-122"/>
                <a:cs typeface="Arial" panose="020B0604020202020204" pitchFamily="34" charset="0"/>
              </a:rPr>
              <a:t>classify real and generated samples with better-than-random accuracy.</a:t>
            </a:r>
            <a:endParaRPr lang="en-US" sz="1800" dirty="0">
              <a:latin typeface="Arial" panose="020B0604020202020204" pitchFamily="34" charset="0"/>
              <a:cs typeface="Arial" panose="020B0604020202020204" pitchFamily="34" charset="0"/>
            </a:endParaRPr>
          </a:p>
          <a:p>
            <a:pPr>
              <a:lnSpc>
                <a:spcPts val="2300"/>
              </a:lnSpc>
            </a:pPr>
            <a:endParaRPr lang="en-US" sz="1800" dirty="0">
              <a:latin typeface="Arial" panose="020B0604020202020204" pitchFamily="34" charset="0"/>
              <a:cs typeface="Arial" panose="020B0604020202020204" pitchFamily="34" charset="0"/>
            </a:endParaRPr>
          </a:p>
          <a:p>
            <a:pPr>
              <a:lnSpc>
                <a:spcPts val="2300"/>
              </a:lnSpc>
            </a:pPr>
            <a:endParaRPr lang="en-US" sz="1800" dirty="0">
              <a:latin typeface="Arial" panose="020B0604020202020204" pitchFamily="34" charset="0"/>
              <a:cs typeface="Arial" panose="020B0604020202020204" pitchFamily="34" charset="0"/>
            </a:endParaRPr>
          </a:p>
          <a:p>
            <a:pPr>
              <a:lnSpc>
                <a:spcPts val="2300"/>
              </a:lnSpc>
            </a:pPr>
            <a:endParaRPr lang="en-US" sz="1800" dirty="0">
              <a:latin typeface="Arial" panose="020B0604020202020204" pitchFamily="34" charset="0"/>
              <a:cs typeface="Arial" panose="020B0604020202020204" pitchFamily="34" charset="0"/>
            </a:endParaRPr>
          </a:p>
          <a:p>
            <a:pPr marL="0" indent="0" algn="l">
              <a:lnSpc>
                <a:spcPts val="2300"/>
              </a:lnSpc>
              <a:buNone/>
            </a:pPr>
            <a:endParaRPr lang="en-US" sz="1800" dirty="0">
              <a:latin typeface="Arial" panose="020B0604020202020204" pitchFamily="34" charset="0"/>
              <a:cs typeface="Arial" panose="020B0604020202020204" pitchFamily="34" charset="0"/>
            </a:endParaRPr>
          </a:p>
        </p:txBody>
      </p:sp>
      <p:sp>
        <p:nvSpPr>
          <p:cNvPr id="10" name="Shape 7">
            <a:extLst>
              <a:ext uri="{FF2B5EF4-FFF2-40B4-BE49-F238E27FC236}">
                <a16:creationId xmlns:a16="http://schemas.microsoft.com/office/drawing/2014/main" id="{582A3E7D-CE90-C783-8EE1-4320E48BCDC3}"/>
              </a:ext>
            </a:extLst>
          </p:cNvPr>
          <p:cNvSpPr/>
          <p:nvPr/>
        </p:nvSpPr>
        <p:spPr>
          <a:xfrm>
            <a:off x="995007" y="4247058"/>
            <a:ext cx="396305" cy="22860"/>
          </a:xfrm>
          <a:prstGeom prst="roundRect">
            <a:avLst>
              <a:gd name="adj" fmla="val 345717"/>
            </a:avLst>
          </a:prstGeom>
          <a:solidFill>
            <a:srgbClr val="B8BFDF"/>
          </a:solidFill>
          <a:ln/>
        </p:spPr>
        <p:txBody>
          <a:bodyPr/>
          <a:lstStyle/>
          <a:p>
            <a:endParaRPr lang="en-IN"/>
          </a:p>
        </p:txBody>
      </p:sp>
      <p:sp>
        <p:nvSpPr>
          <p:cNvPr id="11" name="Shape 8">
            <a:extLst>
              <a:ext uri="{FF2B5EF4-FFF2-40B4-BE49-F238E27FC236}">
                <a16:creationId xmlns:a16="http://schemas.microsoft.com/office/drawing/2014/main" id="{20E4A40C-4CEA-8CEE-584D-6D0B1F662A7C}"/>
              </a:ext>
            </a:extLst>
          </p:cNvPr>
          <p:cNvSpPr/>
          <p:nvPr/>
        </p:nvSpPr>
        <p:spPr>
          <a:xfrm>
            <a:off x="686876" y="4012141"/>
            <a:ext cx="254721" cy="423267"/>
          </a:xfrm>
          <a:prstGeom prst="roundRect">
            <a:avLst>
              <a:gd name="adj" fmla="val 18672"/>
            </a:avLst>
          </a:prstGeom>
          <a:solidFill>
            <a:srgbClr val="D2D9F9"/>
          </a:solidFill>
          <a:ln w="7620">
            <a:solidFill>
              <a:srgbClr val="B8BFDF"/>
            </a:solidFill>
            <a:prstDash val="solid"/>
          </a:ln>
        </p:spPr>
        <p:txBody>
          <a:bodyPr/>
          <a:lstStyle/>
          <a:p>
            <a:endParaRPr lang="en-IN"/>
          </a:p>
        </p:txBody>
      </p:sp>
      <p:sp>
        <p:nvSpPr>
          <p:cNvPr id="12" name="Text 9">
            <a:extLst>
              <a:ext uri="{FF2B5EF4-FFF2-40B4-BE49-F238E27FC236}">
                <a16:creationId xmlns:a16="http://schemas.microsoft.com/office/drawing/2014/main" id="{5AB500F1-6177-12A9-7C01-D003EAD888ED}"/>
              </a:ext>
            </a:extLst>
          </p:cNvPr>
          <p:cNvSpPr/>
          <p:nvPr/>
        </p:nvSpPr>
        <p:spPr>
          <a:xfrm>
            <a:off x="824870" y="4082626"/>
            <a:ext cx="88561" cy="282297"/>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Corben" pitchFamily="34" charset="0"/>
                <a:ea typeface="Corben" pitchFamily="34" charset="-122"/>
                <a:cs typeface="Corben" pitchFamily="34" charset="-120"/>
              </a:rPr>
              <a:t>2</a:t>
            </a:r>
            <a:endParaRPr lang="en-US" sz="2200" dirty="0"/>
          </a:p>
        </p:txBody>
      </p:sp>
      <p:sp>
        <p:nvSpPr>
          <p:cNvPr id="13" name="Text 10">
            <a:extLst>
              <a:ext uri="{FF2B5EF4-FFF2-40B4-BE49-F238E27FC236}">
                <a16:creationId xmlns:a16="http://schemas.microsoft.com/office/drawing/2014/main" id="{C49E2297-0FF4-576D-DB4B-2FA306C146BF}"/>
              </a:ext>
            </a:extLst>
          </p:cNvPr>
          <p:cNvSpPr/>
          <p:nvPr/>
        </p:nvSpPr>
        <p:spPr>
          <a:xfrm>
            <a:off x="1933401" y="3988686"/>
            <a:ext cx="1715623" cy="294084"/>
          </a:xfrm>
          <a:prstGeom prst="rect">
            <a:avLst/>
          </a:prstGeom>
          <a:noFill/>
          <a:ln/>
        </p:spPr>
        <p:txBody>
          <a:bodyPr wrap="none" lIns="0" tIns="0" rIns="0" bIns="0" rtlCol="0" anchor="t"/>
          <a:lstStyle/>
          <a:p>
            <a:pPr marL="0" indent="0" algn="l">
              <a:lnSpc>
                <a:spcPts val="2300"/>
              </a:lnSpc>
              <a:buNone/>
            </a:pPr>
            <a:endParaRPr lang="en-US" sz="1850" dirty="0"/>
          </a:p>
        </p:txBody>
      </p:sp>
      <p:sp>
        <p:nvSpPr>
          <p:cNvPr id="14" name="Shape 12">
            <a:extLst>
              <a:ext uri="{FF2B5EF4-FFF2-40B4-BE49-F238E27FC236}">
                <a16:creationId xmlns:a16="http://schemas.microsoft.com/office/drawing/2014/main" id="{7BE6A111-62E4-D3B0-36EE-8E9B26FA342C}"/>
              </a:ext>
            </a:extLst>
          </p:cNvPr>
          <p:cNvSpPr/>
          <p:nvPr/>
        </p:nvSpPr>
        <p:spPr>
          <a:xfrm>
            <a:off x="995007" y="6121340"/>
            <a:ext cx="396305" cy="22860"/>
          </a:xfrm>
          <a:prstGeom prst="roundRect">
            <a:avLst>
              <a:gd name="adj" fmla="val 345717"/>
            </a:avLst>
          </a:prstGeom>
          <a:solidFill>
            <a:srgbClr val="B8BFDF"/>
          </a:solidFill>
          <a:ln/>
        </p:spPr>
        <p:txBody>
          <a:bodyPr/>
          <a:lstStyle/>
          <a:p>
            <a:endParaRPr lang="en-IN"/>
          </a:p>
        </p:txBody>
      </p:sp>
      <p:sp>
        <p:nvSpPr>
          <p:cNvPr id="15" name="Shape 13">
            <a:extLst>
              <a:ext uri="{FF2B5EF4-FFF2-40B4-BE49-F238E27FC236}">
                <a16:creationId xmlns:a16="http://schemas.microsoft.com/office/drawing/2014/main" id="{0084C577-9FEC-B12A-4CF0-00D099FC35B7}"/>
              </a:ext>
            </a:extLst>
          </p:cNvPr>
          <p:cNvSpPr/>
          <p:nvPr/>
        </p:nvSpPr>
        <p:spPr>
          <a:xfrm>
            <a:off x="686876" y="5886423"/>
            <a:ext cx="254721" cy="423267"/>
          </a:xfrm>
          <a:prstGeom prst="roundRect">
            <a:avLst>
              <a:gd name="adj" fmla="val 18672"/>
            </a:avLst>
          </a:prstGeom>
          <a:solidFill>
            <a:srgbClr val="D2D9F9"/>
          </a:solidFill>
          <a:ln w="7620">
            <a:solidFill>
              <a:srgbClr val="B8BFDF"/>
            </a:solidFill>
            <a:prstDash val="solid"/>
          </a:ln>
        </p:spPr>
        <p:txBody>
          <a:bodyPr/>
          <a:lstStyle/>
          <a:p>
            <a:endParaRPr lang="en-IN"/>
          </a:p>
        </p:txBody>
      </p:sp>
      <p:sp>
        <p:nvSpPr>
          <p:cNvPr id="16" name="Text 14">
            <a:extLst>
              <a:ext uri="{FF2B5EF4-FFF2-40B4-BE49-F238E27FC236}">
                <a16:creationId xmlns:a16="http://schemas.microsoft.com/office/drawing/2014/main" id="{8E412C82-2551-DD69-2BAF-45DAA073AC4A}"/>
              </a:ext>
            </a:extLst>
          </p:cNvPr>
          <p:cNvSpPr/>
          <p:nvPr/>
        </p:nvSpPr>
        <p:spPr>
          <a:xfrm>
            <a:off x="819274" y="5956908"/>
            <a:ext cx="95368" cy="282297"/>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Corben" pitchFamily="34" charset="0"/>
                <a:ea typeface="Corben" pitchFamily="34" charset="-122"/>
                <a:cs typeface="Corben" pitchFamily="34" charset="-120"/>
              </a:rPr>
              <a:t>3</a:t>
            </a:r>
            <a:endParaRPr lang="en-US" sz="2200" dirty="0"/>
          </a:p>
        </p:txBody>
      </p:sp>
    </p:spTree>
    <p:extLst>
      <p:ext uri="{BB962C8B-B14F-4D97-AF65-F5344CB8AC3E}">
        <p14:creationId xmlns:p14="http://schemas.microsoft.com/office/powerpoint/2010/main" val="1551460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DCD0F-A44A-F39E-9B19-ED02D6C5B4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0F067C-1C97-FFE0-C1D2-CEC29731E637}"/>
              </a:ext>
            </a:extLst>
          </p:cNvPr>
          <p:cNvSpPr txBox="1"/>
          <p:nvPr/>
        </p:nvSpPr>
        <p:spPr>
          <a:xfrm>
            <a:off x="304800" y="596798"/>
            <a:ext cx="6105378" cy="660502"/>
          </a:xfrm>
          <a:prstGeom prst="rect">
            <a:avLst/>
          </a:prstGeom>
          <a:noFill/>
        </p:spPr>
        <p:txBody>
          <a:bodyPr wrap="square">
            <a:spAutoFit/>
          </a:bodyPr>
          <a:lstStyle>
            <a:defPPr marR="0" lvl="0" algn="l" rtl="0">
              <a:lnSpc>
                <a:spcPct val="100000"/>
              </a:lnSpc>
              <a:spcBef>
                <a:spcPts val="0"/>
              </a:spcBef>
              <a:spcAft>
                <a:spcPts val="0"/>
              </a:spcAft>
            </a:defPPr>
            <a:lvl1pPr marL="0" indent="0">
              <a:lnSpc>
                <a:spcPts val="4600"/>
              </a:lnSpc>
              <a:buNone/>
              <a:defRPr sz="2000" b="1">
                <a:solidFill>
                  <a:srgbClr val="213163"/>
                </a:solidFill>
              </a:defRPr>
            </a:lvl1pPr>
          </a:lstStyle>
          <a:p>
            <a:r>
              <a:rPr lang="en-US" dirty="0"/>
              <a:t>Deep Convolutional GAN (DCGAN)</a:t>
            </a:r>
          </a:p>
        </p:txBody>
      </p:sp>
      <p:graphicFrame>
        <p:nvGraphicFramePr>
          <p:cNvPr id="30" name="Diagram 29">
            <a:extLst>
              <a:ext uri="{FF2B5EF4-FFF2-40B4-BE49-F238E27FC236}">
                <a16:creationId xmlns:a16="http://schemas.microsoft.com/office/drawing/2014/main" id="{3FE1446B-5E9E-4D2C-7DDB-21D055F7C2C0}"/>
              </a:ext>
            </a:extLst>
          </p:cNvPr>
          <p:cNvGraphicFramePr/>
          <p:nvPr>
            <p:extLst>
              <p:ext uri="{D42A27DB-BD31-4B8C-83A1-F6EECF244321}">
                <p14:modId xmlns:p14="http://schemas.microsoft.com/office/powerpoint/2010/main" val="3569871239"/>
              </p:ext>
            </p:extLst>
          </p:nvPr>
        </p:nvGraphicFramePr>
        <p:xfrm>
          <a:off x="501976" y="1869673"/>
          <a:ext cx="10949126" cy="4172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113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45870-04F6-E914-2625-B9832DCC7C0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8F6DE1-3C68-D467-9474-BA37148DEA86}"/>
              </a:ext>
            </a:extLst>
          </p:cNvPr>
          <p:cNvSpPr txBox="1"/>
          <p:nvPr/>
        </p:nvSpPr>
        <p:spPr>
          <a:xfrm>
            <a:off x="304800" y="567944"/>
            <a:ext cx="6105378" cy="689356"/>
          </a:xfrm>
          <a:prstGeom prst="rect">
            <a:avLst/>
          </a:prstGeom>
          <a:noFill/>
        </p:spPr>
        <p:txBody>
          <a:bodyPr wrap="square">
            <a:spAutoFit/>
          </a:bodyPr>
          <a:lstStyle>
            <a:defPPr marR="0" lvl="0" algn="l" rtl="0">
              <a:lnSpc>
                <a:spcPct val="100000"/>
              </a:lnSpc>
              <a:spcBef>
                <a:spcPts val="0"/>
              </a:spcBef>
              <a:spcAft>
                <a:spcPts val="0"/>
              </a:spcAft>
              <a:defRPr/>
            </a:defPPr>
            <a:lvl1pPr marL="0" indent="0">
              <a:lnSpc>
                <a:spcPts val="4600"/>
              </a:lnSpc>
              <a:buNone/>
              <a:defRPr sz="2000" b="1">
                <a:solidFill>
                  <a:srgbClr val="213163"/>
                </a:solidFill>
              </a:defRPr>
            </a:lvl1pPr>
          </a:lstStyle>
          <a:p>
            <a:r>
              <a:rPr lang="en-US" dirty="0"/>
              <a:t>Conditional GAN (</a:t>
            </a:r>
            <a:r>
              <a:rPr lang="en-US" dirty="0" err="1"/>
              <a:t>cGAN</a:t>
            </a:r>
            <a:r>
              <a:rPr lang="en-US" dirty="0"/>
              <a:t>)</a:t>
            </a:r>
          </a:p>
        </p:txBody>
      </p:sp>
      <p:pic>
        <p:nvPicPr>
          <p:cNvPr id="4" name="Image 0" descr="preencoded.png">
            <a:extLst>
              <a:ext uri="{FF2B5EF4-FFF2-40B4-BE49-F238E27FC236}">
                <a16:creationId xmlns:a16="http://schemas.microsoft.com/office/drawing/2014/main" id="{D366B2D4-0E1F-F730-BEEE-C25EC647DD01}"/>
              </a:ext>
            </a:extLst>
          </p:cNvPr>
          <p:cNvPicPr>
            <a:picLocks noChangeAspect="1"/>
          </p:cNvPicPr>
          <p:nvPr/>
        </p:nvPicPr>
        <p:blipFill>
          <a:blip r:embed="rId3"/>
          <a:stretch>
            <a:fillRect/>
          </a:stretch>
        </p:blipFill>
        <p:spPr>
          <a:xfrm>
            <a:off x="7962314" y="912622"/>
            <a:ext cx="3934264" cy="5249333"/>
          </a:xfrm>
          <a:prstGeom prst="rect">
            <a:avLst/>
          </a:prstGeom>
        </p:spPr>
      </p:pic>
      <p:sp>
        <p:nvSpPr>
          <p:cNvPr id="5" name="Shape 1">
            <a:extLst>
              <a:ext uri="{FF2B5EF4-FFF2-40B4-BE49-F238E27FC236}">
                <a16:creationId xmlns:a16="http://schemas.microsoft.com/office/drawing/2014/main" id="{4603E4E6-96AC-67AE-B10F-62A6BB6849A0}"/>
              </a:ext>
            </a:extLst>
          </p:cNvPr>
          <p:cNvSpPr/>
          <p:nvPr/>
        </p:nvSpPr>
        <p:spPr>
          <a:xfrm>
            <a:off x="451476" y="1465324"/>
            <a:ext cx="3664863" cy="2470583"/>
          </a:xfrm>
          <a:prstGeom prst="roundRect">
            <a:avLst>
              <a:gd name="adj" fmla="val 3435"/>
            </a:avLst>
          </a:prstGeom>
          <a:solidFill>
            <a:srgbClr val="D2D9F9"/>
          </a:solidFill>
          <a:ln w="7620">
            <a:solidFill>
              <a:srgbClr val="B8BFDF"/>
            </a:solidFill>
            <a:prstDash val="solid"/>
          </a:ln>
        </p:spPr>
        <p:txBody>
          <a:bodyPr/>
          <a:lstStyle/>
          <a:p>
            <a:endParaRPr lang="en-IN"/>
          </a:p>
        </p:txBody>
      </p:sp>
      <p:sp>
        <p:nvSpPr>
          <p:cNvPr id="6" name="Shape 4">
            <a:extLst>
              <a:ext uri="{FF2B5EF4-FFF2-40B4-BE49-F238E27FC236}">
                <a16:creationId xmlns:a16="http://schemas.microsoft.com/office/drawing/2014/main" id="{E4F01371-3C25-0682-CB76-15A03BF13D23}"/>
              </a:ext>
            </a:extLst>
          </p:cNvPr>
          <p:cNvSpPr/>
          <p:nvPr/>
        </p:nvSpPr>
        <p:spPr>
          <a:xfrm>
            <a:off x="4343153" y="1465324"/>
            <a:ext cx="3664863" cy="2470583"/>
          </a:xfrm>
          <a:prstGeom prst="roundRect">
            <a:avLst>
              <a:gd name="adj" fmla="val 3435"/>
            </a:avLst>
          </a:prstGeom>
          <a:solidFill>
            <a:srgbClr val="D2D9F9"/>
          </a:solidFill>
          <a:ln w="7620">
            <a:solidFill>
              <a:srgbClr val="B8BFDF"/>
            </a:solidFill>
            <a:prstDash val="solid"/>
          </a:ln>
        </p:spPr>
        <p:txBody>
          <a:bodyPr/>
          <a:lstStyle/>
          <a:p>
            <a:endParaRPr lang="en-IN"/>
          </a:p>
        </p:txBody>
      </p:sp>
      <p:sp>
        <p:nvSpPr>
          <p:cNvPr id="7" name="Text 6">
            <a:extLst>
              <a:ext uri="{FF2B5EF4-FFF2-40B4-BE49-F238E27FC236}">
                <a16:creationId xmlns:a16="http://schemas.microsoft.com/office/drawing/2014/main" id="{2F4B0DE5-5CE3-5DA9-B466-B84FD7FA12CD}"/>
              </a:ext>
            </a:extLst>
          </p:cNvPr>
          <p:cNvSpPr/>
          <p:nvPr/>
        </p:nvSpPr>
        <p:spPr>
          <a:xfrm>
            <a:off x="4462044" y="1561606"/>
            <a:ext cx="3195995" cy="1616161"/>
          </a:xfrm>
          <a:prstGeom prst="rect">
            <a:avLst/>
          </a:prstGeom>
          <a:noFill/>
          <a:ln/>
        </p:spPr>
        <p:txBody>
          <a:bodyPr wrap="square" lIns="0" tIns="0" rIns="0" bIns="0" rtlCol="0" anchor="t"/>
          <a:lstStyle/>
          <a:p>
            <a:pPr>
              <a:lnSpc>
                <a:spcPts val="2850"/>
              </a:lnSpc>
            </a:pPr>
            <a:r>
              <a:rPr lang="en-US" sz="1800" b="1" dirty="0">
                <a:solidFill>
                  <a:schemeClr val="tx1"/>
                </a:solidFill>
                <a:latin typeface="+mj-lt"/>
                <a:ea typeface="Corben" pitchFamily="34" charset="-122"/>
                <a:cs typeface="Corben" pitchFamily="34" charset="-120"/>
              </a:rPr>
              <a:t>User Control: </a:t>
            </a:r>
            <a:r>
              <a:rPr lang="en-US" sz="1800" dirty="0">
                <a:solidFill>
                  <a:schemeClr val="tx1"/>
                </a:solidFill>
                <a:latin typeface="+mj-lt"/>
                <a:ea typeface="Nobile" pitchFamily="34" charset="-122"/>
                <a:cs typeface="Nobile" pitchFamily="34" charset="-120"/>
              </a:rPr>
              <a:t>In image synthesis, labels like "dog" or "cat" can direct a GAN to produce the desired animal, giving users control over the generated content.</a:t>
            </a:r>
            <a:endParaRPr lang="en-US" sz="1800" dirty="0">
              <a:solidFill>
                <a:schemeClr val="tx1"/>
              </a:solidFill>
              <a:latin typeface="+mj-lt"/>
            </a:endParaRPr>
          </a:p>
        </p:txBody>
      </p:sp>
      <p:sp>
        <p:nvSpPr>
          <p:cNvPr id="8" name="Shape 7">
            <a:extLst>
              <a:ext uri="{FF2B5EF4-FFF2-40B4-BE49-F238E27FC236}">
                <a16:creationId xmlns:a16="http://schemas.microsoft.com/office/drawing/2014/main" id="{2E81D088-D6C9-E63C-4128-A557DF242E7C}"/>
              </a:ext>
            </a:extLst>
          </p:cNvPr>
          <p:cNvSpPr/>
          <p:nvPr/>
        </p:nvSpPr>
        <p:spPr>
          <a:xfrm>
            <a:off x="451476" y="4465937"/>
            <a:ext cx="7556421" cy="1301817"/>
          </a:xfrm>
          <a:prstGeom prst="roundRect">
            <a:avLst>
              <a:gd name="adj" fmla="val 4652"/>
            </a:avLst>
          </a:prstGeom>
          <a:solidFill>
            <a:srgbClr val="D2D9F9"/>
          </a:solidFill>
          <a:ln w="7620">
            <a:solidFill>
              <a:srgbClr val="B8BFDF"/>
            </a:solidFill>
            <a:prstDash val="solid"/>
          </a:ln>
        </p:spPr>
        <p:txBody>
          <a:bodyPr/>
          <a:lstStyle/>
          <a:p>
            <a:endParaRPr lang="en-IN"/>
          </a:p>
        </p:txBody>
      </p:sp>
      <p:sp>
        <p:nvSpPr>
          <p:cNvPr id="9" name="Text 9">
            <a:extLst>
              <a:ext uri="{FF2B5EF4-FFF2-40B4-BE49-F238E27FC236}">
                <a16:creationId xmlns:a16="http://schemas.microsoft.com/office/drawing/2014/main" id="{DC7C0416-970E-DF13-E269-974DBC08BAC2}"/>
              </a:ext>
            </a:extLst>
          </p:cNvPr>
          <p:cNvSpPr/>
          <p:nvPr/>
        </p:nvSpPr>
        <p:spPr>
          <a:xfrm>
            <a:off x="685910" y="4646436"/>
            <a:ext cx="7087553" cy="969697"/>
          </a:xfrm>
          <a:prstGeom prst="rect">
            <a:avLst/>
          </a:prstGeom>
          <a:noFill/>
          <a:ln/>
        </p:spPr>
        <p:txBody>
          <a:bodyPr wrap="square" lIns="0" tIns="0" rIns="0" bIns="0" rtlCol="0" anchor="t"/>
          <a:lstStyle/>
          <a:p>
            <a:pPr>
              <a:lnSpc>
                <a:spcPts val="2850"/>
              </a:lnSpc>
            </a:pPr>
            <a:r>
              <a:rPr lang="en-US" sz="1800" b="1" dirty="0">
                <a:solidFill>
                  <a:schemeClr val="tx1"/>
                </a:solidFill>
                <a:latin typeface="+mj-lt"/>
                <a:ea typeface="Corben" pitchFamily="34" charset="-122"/>
                <a:cs typeface="Corben" pitchFamily="34" charset="-120"/>
              </a:rPr>
              <a:t>Applications: </a:t>
            </a:r>
            <a:r>
              <a:rPr lang="en-US" sz="1800" dirty="0" err="1">
                <a:solidFill>
                  <a:schemeClr val="tx1"/>
                </a:solidFill>
                <a:latin typeface="+mj-lt"/>
                <a:ea typeface="Nobile" pitchFamily="34" charset="-122"/>
                <a:cs typeface="Nobile" pitchFamily="34" charset="-120"/>
              </a:rPr>
              <a:t>cGANs</a:t>
            </a:r>
            <a:r>
              <a:rPr lang="en-US" sz="1800" dirty="0">
                <a:solidFill>
                  <a:schemeClr val="tx1"/>
                </a:solidFill>
                <a:latin typeface="+mj-lt"/>
                <a:ea typeface="Nobile" pitchFamily="34" charset="-122"/>
                <a:cs typeface="Nobile" pitchFamily="34" charset="-120"/>
              </a:rPr>
              <a:t> are used in image-to-image translation tasks (e.g., converting sketches to colored images) and text-to-image generation.</a:t>
            </a:r>
            <a:endParaRPr lang="en-US" sz="1800" dirty="0">
              <a:solidFill>
                <a:schemeClr val="tx1"/>
              </a:solidFill>
              <a:latin typeface="+mj-lt"/>
            </a:endParaRPr>
          </a:p>
        </p:txBody>
      </p:sp>
      <p:sp>
        <p:nvSpPr>
          <p:cNvPr id="10" name="TextBox 9">
            <a:extLst>
              <a:ext uri="{FF2B5EF4-FFF2-40B4-BE49-F238E27FC236}">
                <a16:creationId xmlns:a16="http://schemas.microsoft.com/office/drawing/2014/main" id="{1E16FFF1-D09D-5DED-7032-A9F22CB1E218}"/>
              </a:ext>
            </a:extLst>
          </p:cNvPr>
          <p:cNvSpPr txBox="1"/>
          <p:nvPr/>
        </p:nvSpPr>
        <p:spPr>
          <a:xfrm>
            <a:off x="518097" y="1561606"/>
            <a:ext cx="3464296" cy="1911421"/>
          </a:xfrm>
          <a:prstGeom prst="rect">
            <a:avLst/>
          </a:prstGeom>
          <a:noFill/>
        </p:spPr>
        <p:txBody>
          <a:bodyPr wrap="square">
            <a:spAutoFit/>
          </a:bodyPr>
          <a:lstStyle/>
          <a:p>
            <a:pPr>
              <a:lnSpc>
                <a:spcPts val="2850"/>
              </a:lnSpc>
            </a:pPr>
            <a:r>
              <a:rPr lang="en-US" sz="1800" b="1" dirty="0">
                <a:solidFill>
                  <a:schemeClr val="tx1"/>
                </a:solidFill>
                <a:latin typeface="+mj-lt"/>
                <a:ea typeface="Corben" pitchFamily="34" charset="-122"/>
                <a:cs typeface="Corben" pitchFamily="34" charset="-120"/>
              </a:rPr>
              <a:t>Conditional Generation: </a:t>
            </a:r>
            <a:r>
              <a:rPr lang="en-US" sz="1800" dirty="0" err="1">
                <a:solidFill>
                  <a:schemeClr val="tx1"/>
                </a:solidFill>
                <a:latin typeface="+mj-lt"/>
                <a:ea typeface="Nobile" pitchFamily="34" charset="-122"/>
                <a:cs typeface="Nobile" pitchFamily="34" charset="-120"/>
              </a:rPr>
              <a:t>cGAN</a:t>
            </a:r>
            <a:r>
              <a:rPr lang="en-US" sz="1800" dirty="0">
                <a:solidFill>
                  <a:schemeClr val="tx1"/>
                </a:solidFill>
                <a:latin typeface="+mj-lt"/>
                <a:ea typeface="Nobile" pitchFamily="34" charset="-122"/>
                <a:cs typeface="Nobile" pitchFamily="34" charset="-120"/>
              </a:rPr>
              <a:t> introduces additional information to the generator and discriminator, allowing for conditional data generation.</a:t>
            </a:r>
            <a:endParaRPr lang="en-US" sz="1800" dirty="0">
              <a:solidFill>
                <a:schemeClr val="tx1"/>
              </a:solidFill>
              <a:latin typeface="+mj-lt"/>
            </a:endParaRPr>
          </a:p>
        </p:txBody>
      </p:sp>
      <p:sp>
        <p:nvSpPr>
          <p:cNvPr id="11" name="TextBox 10">
            <a:extLst>
              <a:ext uri="{FF2B5EF4-FFF2-40B4-BE49-F238E27FC236}">
                <a16:creationId xmlns:a16="http://schemas.microsoft.com/office/drawing/2014/main" id="{3B48D3FA-D799-6FA5-82DE-0FFDD2F8467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4D8E0E01-EE5B-1878-947B-E52386F4F884}"/>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13" name="Straight Connector 12">
            <a:extLst>
              <a:ext uri="{FF2B5EF4-FFF2-40B4-BE49-F238E27FC236}">
                <a16:creationId xmlns:a16="http://schemas.microsoft.com/office/drawing/2014/main" id="{665FB9F6-3A45-6588-3AC5-0B6BFB52B6F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0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4114799" y="3433725"/>
              <a:ext cx="5893725" cy="584775"/>
            </a:xfrm>
            <a:prstGeom prst="rect">
              <a:avLst/>
            </a:prstGeom>
            <a:noFill/>
          </p:spPr>
          <p:txBody>
            <a:bodyPr wrap="square" rtlCol="0">
              <a:spAutoFit/>
            </a:bodyPr>
            <a:lstStyle/>
            <a:p>
              <a:r>
                <a:rPr lang="en-US" sz="3200" dirty="0">
                  <a:solidFill>
                    <a:schemeClr val="tx1"/>
                  </a:solidFill>
                </a:rPr>
                <a:t>Introduction to Generative AI</a:t>
              </a: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732335" y="3251433"/>
              <a:ext cx="1023565" cy="1267430"/>
              <a:chOff x="2138735" y="3162533"/>
              <a:chExt cx="1023565" cy="1267430"/>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553998"/>
              </a:xfrm>
              <a:prstGeom prst="rect">
                <a:avLst/>
              </a:prstGeom>
              <a:noFill/>
            </p:spPr>
            <p:txBody>
              <a:bodyPr wrap="square" rtlCol="0">
                <a:spAutoFit/>
              </a:bodyPr>
              <a:lstStyle/>
              <a:p>
                <a:r>
                  <a:rPr lang="en-US" sz="3000" b="1" dirty="0">
                    <a:solidFill>
                      <a:schemeClr val="bg1"/>
                    </a:solidFill>
                  </a:rPr>
                  <a:t>Unit</a:t>
                </a:r>
              </a:p>
            </p:txBody>
          </p:sp>
          <p:sp>
            <p:nvSpPr>
              <p:cNvPr id="8" name="TextBox 7">
                <a:extLst>
                  <a:ext uri="{FF2B5EF4-FFF2-40B4-BE49-F238E27FC236}">
                    <a16:creationId xmlns:a16="http://schemas.microsoft.com/office/drawing/2014/main" id="{867A801B-F1E2-4D3C-C8D7-74B4B5E5C5D1}"/>
                  </a:ext>
                </a:extLst>
              </p:cNvPr>
              <p:cNvSpPr txBox="1"/>
              <p:nvPr/>
            </p:nvSpPr>
            <p:spPr>
              <a:xfrm>
                <a:off x="2395910" y="3645133"/>
                <a:ext cx="509215" cy="784830"/>
              </a:xfrm>
              <a:prstGeom prst="rect">
                <a:avLst/>
              </a:prstGeom>
              <a:noFill/>
            </p:spPr>
            <p:txBody>
              <a:bodyPr wrap="square" rtlCol="0">
                <a:spAutoFit/>
              </a:bodyPr>
              <a:lstStyle/>
              <a:p>
                <a:pPr algn="ctr"/>
                <a:r>
                  <a:rPr lang="en-US" sz="4500" b="1" dirty="0">
                    <a:solidFill>
                      <a:schemeClr val="bg1"/>
                    </a:solidFill>
                  </a:rPr>
                  <a:t>7</a:t>
                </a:r>
              </a:p>
            </p:txBody>
          </p:sp>
        </p:grpSp>
      </p:grpSp>
    </p:spTree>
    <p:extLst>
      <p:ext uri="{BB962C8B-B14F-4D97-AF65-F5344CB8AC3E}">
        <p14:creationId xmlns:p14="http://schemas.microsoft.com/office/powerpoint/2010/main" val="378113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BF3A2-BD35-6303-B223-8BBBA72981C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2D11061-6BFF-4B64-C85D-CFEB16B4862C}"/>
              </a:ext>
            </a:extLst>
          </p:cNvPr>
          <p:cNvSpPr/>
          <p:nvPr/>
        </p:nvSpPr>
        <p:spPr>
          <a:xfrm>
            <a:off x="304800" y="664124"/>
            <a:ext cx="8071009" cy="593176"/>
          </a:xfrm>
          <a:prstGeom prst="rect">
            <a:avLst/>
          </a:prstGeom>
          <a:noFill/>
        </p:spPr>
        <p:txBody>
          <a:bodyPr wrap="square">
            <a:spAutoFit/>
          </a:bodyPr>
          <a:lstStyle/>
          <a:p>
            <a:pPr>
              <a:lnSpc>
                <a:spcPts val="4600"/>
              </a:lnSpc>
            </a:pPr>
            <a:r>
              <a:rPr lang="en-US" sz="2000" b="1" dirty="0">
                <a:solidFill>
                  <a:srgbClr val="213163"/>
                </a:solidFill>
              </a:rPr>
              <a:t>StyleGAN: Advanced Image Generation</a:t>
            </a:r>
          </a:p>
        </p:txBody>
      </p:sp>
      <p:sp>
        <p:nvSpPr>
          <p:cNvPr id="3" name="Text 1">
            <a:extLst>
              <a:ext uri="{FF2B5EF4-FFF2-40B4-BE49-F238E27FC236}">
                <a16:creationId xmlns:a16="http://schemas.microsoft.com/office/drawing/2014/main" id="{ABABCB32-020F-8599-8F10-6B15A953DA75}"/>
              </a:ext>
            </a:extLst>
          </p:cNvPr>
          <p:cNvSpPr/>
          <p:nvPr/>
        </p:nvSpPr>
        <p:spPr>
          <a:xfrm>
            <a:off x="618411" y="1391363"/>
            <a:ext cx="10537269" cy="1952593"/>
          </a:xfrm>
          <a:prstGeom prst="rect">
            <a:avLst/>
          </a:prstGeom>
          <a:noFill/>
          <a:ln/>
        </p:spPr>
        <p:txBody>
          <a:bodyPr wrap="square" lIns="0" tIns="0" rIns="0" bIns="0" rtlCol="0" anchor="t"/>
          <a:lstStyle/>
          <a:p>
            <a:pPr marL="0" indent="0" algn="just">
              <a:lnSpc>
                <a:spcPts val="2200"/>
              </a:lnSpc>
              <a:buNone/>
            </a:pPr>
            <a:r>
              <a:rPr lang="en-US" sz="1600" dirty="0">
                <a:solidFill>
                  <a:schemeClr val="tx1"/>
                </a:solidFill>
                <a:latin typeface="+mj-lt"/>
                <a:ea typeface="Nobile" pitchFamily="34" charset="-122"/>
                <a:cs typeface="Nobile" pitchFamily="34" charset="-120"/>
              </a:rPr>
              <a:t>StyleGAN, developed by NVIDIA, introduces a new generation of high-quality image generation with the concept of "style" layers. This architecture provides greater control over different aspects of the generated images, such as face shape, hair, and lighting. StyleGAN uses a unique generator architecture with a mapping network to produce a latent vector that controls various aspects of the generated image. Its primary applications include photorealistic face generation and facial attribute manipulation.</a:t>
            </a:r>
            <a:endParaRPr lang="en-US" sz="1600" dirty="0">
              <a:solidFill>
                <a:schemeClr val="tx1"/>
              </a:solidFill>
              <a:latin typeface="+mj-lt"/>
            </a:endParaRPr>
          </a:p>
          <a:p>
            <a:pPr marL="0" indent="0" algn="just">
              <a:lnSpc>
                <a:spcPts val="2200"/>
              </a:lnSpc>
              <a:buNone/>
            </a:pPr>
            <a:endParaRPr lang="en-US" sz="1600" dirty="0">
              <a:solidFill>
                <a:schemeClr val="tx1"/>
              </a:solidFill>
              <a:latin typeface="+mj-lt"/>
            </a:endParaRPr>
          </a:p>
        </p:txBody>
      </p:sp>
      <p:pic>
        <p:nvPicPr>
          <p:cNvPr id="5" name="Image 0" descr="preencoded.png">
            <a:extLst>
              <a:ext uri="{FF2B5EF4-FFF2-40B4-BE49-F238E27FC236}">
                <a16:creationId xmlns:a16="http://schemas.microsoft.com/office/drawing/2014/main" id="{7F247A8C-C453-2A8F-1F90-70CC1FA41814}"/>
              </a:ext>
            </a:extLst>
          </p:cNvPr>
          <p:cNvPicPr>
            <a:picLocks noChangeAspect="1"/>
          </p:cNvPicPr>
          <p:nvPr/>
        </p:nvPicPr>
        <p:blipFill>
          <a:blip r:embed="rId3"/>
          <a:stretch>
            <a:fillRect/>
          </a:stretch>
        </p:blipFill>
        <p:spPr>
          <a:xfrm>
            <a:off x="1184544" y="2880177"/>
            <a:ext cx="4291214" cy="2215295"/>
          </a:xfrm>
          <a:prstGeom prst="rect">
            <a:avLst/>
          </a:prstGeom>
        </p:spPr>
      </p:pic>
      <p:pic>
        <p:nvPicPr>
          <p:cNvPr id="8" name="Image 1" descr="preencoded.png">
            <a:extLst>
              <a:ext uri="{FF2B5EF4-FFF2-40B4-BE49-F238E27FC236}">
                <a16:creationId xmlns:a16="http://schemas.microsoft.com/office/drawing/2014/main" id="{353CEB8F-D99E-7D3C-A5DD-C10F0D31018C}"/>
              </a:ext>
            </a:extLst>
          </p:cNvPr>
          <p:cNvPicPr>
            <a:picLocks noChangeAspect="1"/>
          </p:cNvPicPr>
          <p:nvPr/>
        </p:nvPicPr>
        <p:blipFill>
          <a:blip r:embed="rId4"/>
          <a:stretch>
            <a:fillRect/>
          </a:stretch>
        </p:blipFill>
        <p:spPr>
          <a:xfrm>
            <a:off x="6587197" y="2880177"/>
            <a:ext cx="4568483" cy="2215296"/>
          </a:xfrm>
          <a:prstGeom prst="rect">
            <a:avLst/>
          </a:prstGeom>
        </p:spPr>
      </p:pic>
      <p:sp>
        <p:nvSpPr>
          <p:cNvPr id="10" name="Text 6">
            <a:extLst>
              <a:ext uri="{FF2B5EF4-FFF2-40B4-BE49-F238E27FC236}">
                <a16:creationId xmlns:a16="http://schemas.microsoft.com/office/drawing/2014/main" id="{9EB0A37F-6725-1E74-FF6E-0A667E9773A3}"/>
              </a:ext>
            </a:extLst>
          </p:cNvPr>
          <p:cNvSpPr/>
          <p:nvPr/>
        </p:nvSpPr>
        <p:spPr>
          <a:xfrm>
            <a:off x="6249571" y="5151057"/>
            <a:ext cx="5243733" cy="1156564"/>
          </a:xfrm>
          <a:prstGeom prst="rect">
            <a:avLst/>
          </a:prstGeom>
          <a:noFill/>
          <a:ln/>
        </p:spPr>
        <p:txBody>
          <a:bodyPr wrap="none" lIns="0" tIns="0" rIns="0" bIns="0" rtlCol="0" anchor="t"/>
          <a:lstStyle/>
          <a:p>
            <a:pPr algn="ctr">
              <a:lnSpc>
                <a:spcPts val="2200"/>
              </a:lnSpc>
            </a:pPr>
            <a:r>
              <a:rPr lang="en-US" sz="1600" dirty="0">
                <a:solidFill>
                  <a:schemeClr val="tx1"/>
                </a:solidFill>
                <a:latin typeface="+mn-lt"/>
                <a:ea typeface="Corben" pitchFamily="34" charset="-122"/>
                <a:cs typeface="Corben" pitchFamily="34" charset="-120"/>
              </a:rPr>
              <a:t>Attribute Manipulation</a:t>
            </a:r>
            <a:endParaRPr lang="en-US" sz="1600" dirty="0">
              <a:solidFill>
                <a:schemeClr val="tx1"/>
              </a:solidFill>
              <a:latin typeface="+mn-lt"/>
            </a:endParaRPr>
          </a:p>
          <a:p>
            <a:pPr marL="0" indent="0" algn="ctr">
              <a:lnSpc>
                <a:spcPts val="2200"/>
              </a:lnSpc>
              <a:buNone/>
            </a:pPr>
            <a:r>
              <a:rPr lang="en-US" sz="1600" dirty="0">
                <a:solidFill>
                  <a:schemeClr val="tx1"/>
                </a:solidFill>
                <a:latin typeface="+mn-lt"/>
                <a:ea typeface="Nobile" pitchFamily="34" charset="-122"/>
                <a:cs typeface="Nobile" pitchFamily="34" charset="-120"/>
              </a:rPr>
              <a:t>Demonstration of StyleGAN's ability to manipulate</a:t>
            </a:r>
          </a:p>
          <a:p>
            <a:pPr marL="0" indent="0" algn="ctr">
              <a:lnSpc>
                <a:spcPts val="2200"/>
              </a:lnSpc>
              <a:buNone/>
            </a:pPr>
            <a:r>
              <a:rPr lang="en-US" sz="1600" dirty="0">
                <a:solidFill>
                  <a:schemeClr val="tx1"/>
                </a:solidFill>
                <a:latin typeface="+mn-lt"/>
                <a:ea typeface="Nobile" pitchFamily="34" charset="-122"/>
                <a:cs typeface="Nobile" pitchFamily="34" charset="-120"/>
              </a:rPr>
              <a:t>specific facial attributes.</a:t>
            </a:r>
            <a:endParaRPr lang="en-US" sz="1600" dirty="0">
              <a:solidFill>
                <a:schemeClr val="tx1"/>
              </a:solidFill>
              <a:latin typeface="+mn-lt"/>
            </a:endParaRPr>
          </a:p>
        </p:txBody>
      </p:sp>
      <p:sp>
        <p:nvSpPr>
          <p:cNvPr id="14" name="TextBox 13">
            <a:extLst>
              <a:ext uri="{FF2B5EF4-FFF2-40B4-BE49-F238E27FC236}">
                <a16:creationId xmlns:a16="http://schemas.microsoft.com/office/drawing/2014/main" id="{47694BD4-8DDE-97CF-B3FC-B1AE6C167146}"/>
              </a:ext>
            </a:extLst>
          </p:cNvPr>
          <p:cNvSpPr txBox="1"/>
          <p:nvPr/>
        </p:nvSpPr>
        <p:spPr>
          <a:xfrm>
            <a:off x="1184544" y="5130842"/>
            <a:ext cx="4239817" cy="1196994"/>
          </a:xfrm>
          <a:prstGeom prst="rect">
            <a:avLst/>
          </a:prstGeom>
          <a:noFill/>
        </p:spPr>
        <p:txBody>
          <a:bodyPr wrap="square">
            <a:spAutoFit/>
          </a:bodyPr>
          <a:lstStyle/>
          <a:p>
            <a:pPr marL="0" indent="0" algn="ctr">
              <a:lnSpc>
                <a:spcPts val="2150"/>
              </a:lnSpc>
              <a:buNone/>
            </a:pPr>
            <a:r>
              <a:rPr lang="en-US" sz="1600" dirty="0">
                <a:solidFill>
                  <a:schemeClr val="tx1"/>
                </a:solidFill>
                <a:latin typeface="+mn-lt"/>
                <a:ea typeface="Corben" pitchFamily="34" charset="-122"/>
                <a:cs typeface="Corben" pitchFamily="34" charset="-120"/>
              </a:rPr>
              <a:t>Photorealistic Face</a:t>
            </a:r>
          </a:p>
          <a:p>
            <a:pPr algn="ctr">
              <a:lnSpc>
                <a:spcPts val="2150"/>
              </a:lnSpc>
            </a:pPr>
            <a:r>
              <a:rPr lang="en-US" sz="1600" dirty="0">
                <a:solidFill>
                  <a:schemeClr val="tx1"/>
                </a:solidFill>
                <a:latin typeface="+mn-lt"/>
                <a:ea typeface="Nobile" pitchFamily="34" charset="-122"/>
                <a:cs typeface="Nobile" pitchFamily="34" charset="-120"/>
              </a:rPr>
              <a:t>An example of a high-quality face generated by StyleGAN.</a:t>
            </a:r>
            <a:endParaRPr lang="en-US" sz="1600" dirty="0">
              <a:solidFill>
                <a:schemeClr val="tx1"/>
              </a:solidFill>
              <a:latin typeface="+mn-lt"/>
            </a:endParaRPr>
          </a:p>
          <a:p>
            <a:pPr marL="0" indent="0" algn="ctr">
              <a:lnSpc>
                <a:spcPts val="2150"/>
              </a:lnSpc>
              <a:buNone/>
            </a:pPr>
            <a:endParaRPr lang="en-US" sz="1600" dirty="0">
              <a:solidFill>
                <a:schemeClr val="tx1"/>
              </a:solidFill>
              <a:latin typeface="+mn-lt"/>
            </a:endParaRPr>
          </a:p>
        </p:txBody>
      </p:sp>
      <p:sp>
        <p:nvSpPr>
          <p:cNvPr id="15" name="TextBox 14">
            <a:extLst>
              <a:ext uri="{FF2B5EF4-FFF2-40B4-BE49-F238E27FC236}">
                <a16:creationId xmlns:a16="http://schemas.microsoft.com/office/drawing/2014/main" id="{52D55723-465B-E10C-730F-599AA355CA36}"/>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6" name="TextBox 15">
            <a:extLst>
              <a:ext uri="{FF2B5EF4-FFF2-40B4-BE49-F238E27FC236}">
                <a16:creationId xmlns:a16="http://schemas.microsoft.com/office/drawing/2014/main" id="{94037B30-225A-D940-FEEA-571FA783EBB3}"/>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17" name="Straight Connector 16">
            <a:extLst>
              <a:ext uri="{FF2B5EF4-FFF2-40B4-BE49-F238E27FC236}">
                <a16:creationId xmlns:a16="http://schemas.microsoft.com/office/drawing/2014/main" id="{DE3A2031-9801-D04A-45D5-FC6B30AA28EA}"/>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50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65138-A01F-6971-10C4-6D90C21CEF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139679B-26C9-F241-7D76-567101087274}"/>
              </a:ext>
            </a:extLst>
          </p:cNvPr>
          <p:cNvSpPr/>
          <p:nvPr/>
        </p:nvSpPr>
        <p:spPr>
          <a:xfrm>
            <a:off x="304800" y="645557"/>
            <a:ext cx="10204252" cy="587340"/>
          </a:xfrm>
          <a:prstGeom prst="rect">
            <a:avLst/>
          </a:prstGeom>
          <a:noFill/>
        </p:spPr>
        <p:txBody>
          <a:bodyPr wrap="square">
            <a:spAutoFit/>
          </a:bodyPr>
          <a:lstStyle/>
          <a:p>
            <a:pPr>
              <a:lnSpc>
                <a:spcPts val="4600"/>
              </a:lnSpc>
            </a:pPr>
            <a:r>
              <a:rPr lang="en-US" sz="2000" b="1" dirty="0">
                <a:solidFill>
                  <a:srgbClr val="213163"/>
                </a:solidFill>
              </a:rPr>
              <a:t>Challenges in Training GANs: Mode Collapse</a:t>
            </a:r>
          </a:p>
        </p:txBody>
      </p:sp>
      <p:sp>
        <p:nvSpPr>
          <p:cNvPr id="3" name="Text 1">
            <a:extLst>
              <a:ext uri="{FF2B5EF4-FFF2-40B4-BE49-F238E27FC236}">
                <a16:creationId xmlns:a16="http://schemas.microsoft.com/office/drawing/2014/main" id="{34ABE4DC-D835-85B8-288B-3877910155A9}"/>
              </a:ext>
            </a:extLst>
          </p:cNvPr>
          <p:cNvSpPr/>
          <p:nvPr/>
        </p:nvSpPr>
        <p:spPr>
          <a:xfrm>
            <a:off x="304800" y="1550909"/>
            <a:ext cx="11483926" cy="940118"/>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Nobile" pitchFamily="34" charset="-122"/>
                <a:cs typeface="Nobile" pitchFamily="34" charset="-120"/>
              </a:rPr>
              <a:t>Mode collapse is a phenomenon in which the generator produces only a limited variety of samples, focusing on a few specific outputs instead of covering the full diversity of the data distribution. This results in the model generating similar-looking outputs repeatedly, reducing its effectiveness.</a:t>
            </a:r>
            <a:endParaRPr lang="en-US" sz="1800" dirty="0">
              <a:solidFill>
                <a:schemeClr val="tx1"/>
              </a:solidFill>
              <a:latin typeface="+mj-lt"/>
            </a:endParaRPr>
          </a:p>
        </p:txBody>
      </p:sp>
      <p:pic>
        <p:nvPicPr>
          <p:cNvPr id="4" name="Image 1" descr="preencoded.png">
            <a:extLst>
              <a:ext uri="{FF2B5EF4-FFF2-40B4-BE49-F238E27FC236}">
                <a16:creationId xmlns:a16="http://schemas.microsoft.com/office/drawing/2014/main" id="{A1FDBEAB-AFF5-22EA-300B-BAD105CD9890}"/>
              </a:ext>
            </a:extLst>
          </p:cNvPr>
          <p:cNvPicPr>
            <a:picLocks noChangeAspect="1"/>
          </p:cNvPicPr>
          <p:nvPr/>
        </p:nvPicPr>
        <p:blipFill>
          <a:blip r:embed="rId3"/>
          <a:stretch>
            <a:fillRect/>
          </a:stretch>
        </p:blipFill>
        <p:spPr>
          <a:xfrm>
            <a:off x="304800" y="2711292"/>
            <a:ext cx="2404915" cy="783193"/>
          </a:xfrm>
          <a:prstGeom prst="rect">
            <a:avLst/>
          </a:prstGeom>
        </p:spPr>
      </p:pic>
      <p:pic>
        <p:nvPicPr>
          <p:cNvPr id="7" name="Image 2" descr="preencoded.png">
            <a:extLst>
              <a:ext uri="{FF2B5EF4-FFF2-40B4-BE49-F238E27FC236}">
                <a16:creationId xmlns:a16="http://schemas.microsoft.com/office/drawing/2014/main" id="{8ACDD6F4-DEFA-D0F0-08F3-BFAEE4698DFD}"/>
              </a:ext>
            </a:extLst>
          </p:cNvPr>
          <p:cNvPicPr>
            <a:picLocks noChangeAspect="1"/>
          </p:cNvPicPr>
          <p:nvPr/>
        </p:nvPicPr>
        <p:blipFill>
          <a:blip r:embed="rId4"/>
          <a:stretch>
            <a:fillRect/>
          </a:stretch>
        </p:blipFill>
        <p:spPr>
          <a:xfrm>
            <a:off x="4216305" y="2657116"/>
            <a:ext cx="2404980" cy="783193"/>
          </a:xfrm>
          <a:prstGeom prst="rect">
            <a:avLst/>
          </a:prstGeom>
        </p:spPr>
      </p:pic>
      <p:sp>
        <p:nvSpPr>
          <p:cNvPr id="9" name="Text 5">
            <a:extLst>
              <a:ext uri="{FF2B5EF4-FFF2-40B4-BE49-F238E27FC236}">
                <a16:creationId xmlns:a16="http://schemas.microsoft.com/office/drawing/2014/main" id="{15801AD8-C896-6CE9-9D03-0905F198CF09}"/>
              </a:ext>
            </a:extLst>
          </p:cNvPr>
          <p:cNvSpPr/>
          <p:nvPr/>
        </p:nvSpPr>
        <p:spPr>
          <a:xfrm>
            <a:off x="4216305" y="3896915"/>
            <a:ext cx="3660915" cy="1814568"/>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Corben" pitchFamily="34" charset="-122"/>
                <a:cs typeface="Corben" pitchFamily="34" charset="-120"/>
              </a:rPr>
              <a:t>Apply Mini-batch Discrimination</a:t>
            </a:r>
            <a:endParaRPr lang="en-US" sz="1800" b="1" dirty="0">
              <a:solidFill>
                <a:schemeClr val="tx1"/>
              </a:solidFill>
              <a:latin typeface="+mj-lt"/>
            </a:endParaRPr>
          </a:p>
          <a:p>
            <a:pPr marL="0" indent="0" algn="l">
              <a:lnSpc>
                <a:spcPts val="2450"/>
              </a:lnSpc>
              <a:buNone/>
            </a:pPr>
            <a:endParaRPr lang="en-US" sz="1800" dirty="0">
              <a:solidFill>
                <a:schemeClr val="tx1"/>
              </a:solidFill>
              <a:latin typeface="+mj-lt"/>
              <a:ea typeface="Nobile" pitchFamily="34" charset="-122"/>
              <a:cs typeface="Nobile" pitchFamily="34" charset="-120"/>
            </a:endParaRPr>
          </a:p>
          <a:p>
            <a:pPr marL="0" indent="0" algn="l">
              <a:lnSpc>
                <a:spcPts val="2450"/>
              </a:lnSpc>
              <a:buNone/>
            </a:pPr>
            <a:r>
              <a:rPr lang="en-US" sz="1800" dirty="0">
                <a:solidFill>
                  <a:schemeClr val="tx1"/>
                </a:solidFill>
                <a:latin typeface="+mj-lt"/>
                <a:ea typeface="Nobile" pitchFamily="34" charset="-122"/>
                <a:cs typeface="Nobile" pitchFamily="34" charset="-120"/>
              </a:rPr>
              <a:t>Implement techniques to make the generator produce different samples within a mini-batch.</a:t>
            </a:r>
            <a:endParaRPr lang="en-US" sz="1800" dirty="0">
              <a:solidFill>
                <a:schemeClr val="tx1"/>
              </a:solidFill>
              <a:latin typeface="+mj-lt"/>
            </a:endParaRPr>
          </a:p>
        </p:txBody>
      </p:sp>
      <p:pic>
        <p:nvPicPr>
          <p:cNvPr id="10" name="Image 3" descr="preencoded.png">
            <a:extLst>
              <a:ext uri="{FF2B5EF4-FFF2-40B4-BE49-F238E27FC236}">
                <a16:creationId xmlns:a16="http://schemas.microsoft.com/office/drawing/2014/main" id="{B7E7755B-CD0B-9F69-503F-BEFA4BFCCA04}"/>
              </a:ext>
            </a:extLst>
          </p:cNvPr>
          <p:cNvPicPr>
            <a:picLocks noChangeAspect="1"/>
          </p:cNvPicPr>
          <p:nvPr/>
        </p:nvPicPr>
        <p:blipFill>
          <a:blip r:embed="rId5"/>
          <a:stretch>
            <a:fillRect/>
          </a:stretch>
        </p:blipFill>
        <p:spPr>
          <a:xfrm>
            <a:off x="8652226" y="2645807"/>
            <a:ext cx="2404980" cy="783193"/>
          </a:xfrm>
          <a:prstGeom prst="rect">
            <a:avLst/>
          </a:prstGeom>
        </p:spPr>
      </p:pic>
      <p:sp>
        <p:nvSpPr>
          <p:cNvPr id="12" name="Text 7">
            <a:extLst>
              <a:ext uri="{FF2B5EF4-FFF2-40B4-BE49-F238E27FC236}">
                <a16:creationId xmlns:a16="http://schemas.microsoft.com/office/drawing/2014/main" id="{9B6D393E-DD37-EF33-FA91-6CE9246066BE}"/>
              </a:ext>
            </a:extLst>
          </p:cNvPr>
          <p:cNvSpPr/>
          <p:nvPr/>
        </p:nvSpPr>
        <p:spPr>
          <a:xfrm>
            <a:off x="8652226" y="3896914"/>
            <a:ext cx="3007283" cy="2151001"/>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Corben" pitchFamily="34" charset="-122"/>
                <a:cs typeface="Corben" pitchFamily="34" charset="-120"/>
              </a:rPr>
              <a:t>Use Unrolled GANs</a:t>
            </a:r>
            <a:endParaRPr lang="en-US" sz="1800" b="1" dirty="0">
              <a:solidFill>
                <a:schemeClr val="tx1"/>
              </a:solidFill>
              <a:latin typeface="+mj-lt"/>
            </a:endParaRPr>
          </a:p>
          <a:p>
            <a:pPr marL="0" indent="0">
              <a:lnSpc>
                <a:spcPts val="2450"/>
              </a:lnSpc>
              <a:buNone/>
            </a:pPr>
            <a:endParaRPr lang="en-US" sz="1800" dirty="0">
              <a:solidFill>
                <a:schemeClr val="tx1"/>
              </a:solidFill>
              <a:latin typeface="+mj-lt"/>
              <a:ea typeface="Nobile" pitchFamily="34" charset="-122"/>
              <a:cs typeface="Nobile" pitchFamily="34" charset="-120"/>
            </a:endParaRPr>
          </a:p>
          <a:p>
            <a:pPr marL="0" indent="0">
              <a:lnSpc>
                <a:spcPts val="2450"/>
              </a:lnSpc>
              <a:buNone/>
            </a:pPr>
            <a:r>
              <a:rPr lang="en-US" sz="1800" dirty="0">
                <a:solidFill>
                  <a:schemeClr val="tx1"/>
                </a:solidFill>
                <a:latin typeface="+mj-lt"/>
                <a:ea typeface="Nobile" pitchFamily="34" charset="-122"/>
                <a:cs typeface="Nobile" pitchFamily="34" charset="-120"/>
              </a:rPr>
              <a:t>Employ methods where the discriminator is "unrolled" over several steps to discourage mode collapse.</a:t>
            </a:r>
            <a:endParaRPr lang="en-US" sz="1800" dirty="0">
              <a:solidFill>
                <a:schemeClr val="tx1"/>
              </a:solidFill>
              <a:latin typeface="+mj-lt"/>
            </a:endParaRPr>
          </a:p>
        </p:txBody>
      </p:sp>
      <p:sp>
        <p:nvSpPr>
          <p:cNvPr id="14" name="Text 3">
            <a:extLst>
              <a:ext uri="{FF2B5EF4-FFF2-40B4-BE49-F238E27FC236}">
                <a16:creationId xmlns:a16="http://schemas.microsoft.com/office/drawing/2014/main" id="{99C3D720-4944-21AB-9A7F-4BDB21F660F8}"/>
              </a:ext>
            </a:extLst>
          </p:cNvPr>
          <p:cNvSpPr/>
          <p:nvPr/>
        </p:nvSpPr>
        <p:spPr>
          <a:xfrm>
            <a:off x="325767" y="3898106"/>
            <a:ext cx="3480617" cy="2151002"/>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Corben" pitchFamily="34" charset="-122"/>
                <a:cs typeface="Corben" pitchFamily="34" charset="-120"/>
              </a:rPr>
              <a:t>Identify Mode Collapse</a:t>
            </a:r>
            <a:endParaRPr lang="en-US" sz="1800" b="1" dirty="0">
              <a:solidFill>
                <a:schemeClr val="tx1"/>
              </a:solidFill>
              <a:latin typeface="+mj-lt"/>
            </a:endParaRPr>
          </a:p>
          <a:p>
            <a:pPr marL="0" indent="0" algn="l">
              <a:lnSpc>
                <a:spcPts val="2450"/>
              </a:lnSpc>
              <a:buNone/>
            </a:pPr>
            <a:endParaRPr lang="en-US" sz="1800" dirty="0">
              <a:solidFill>
                <a:schemeClr val="tx1"/>
              </a:solidFill>
              <a:latin typeface="+mj-lt"/>
              <a:ea typeface="Nobile" pitchFamily="34" charset="-122"/>
              <a:cs typeface="Nobile" pitchFamily="34" charset="-120"/>
            </a:endParaRPr>
          </a:p>
          <a:p>
            <a:pPr marL="0" indent="0" algn="l">
              <a:lnSpc>
                <a:spcPts val="2450"/>
              </a:lnSpc>
              <a:buNone/>
            </a:pPr>
            <a:r>
              <a:rPr lang="en-US" sz="1800" dirty="0">
                <a:solidFill>
                  <a:schemeClr val="tx1"/>
                </a:solidFill>
                <a:latin typeface="+mj-lt"/>
                <a:ea typeface="Nobile" pitchFamily="34" charset="-122"/>
                <a:cs typeface="Nobile" pitchFamily="34" charset="-120"/>
              </a:rPr>
              <a:t>Recognize when the generator is producing limited variety in outputs.</a:t>
            </a:r>
            <a:endParaRPr lang="en-US" sz="1800" dirty="0">
              <a:solidFill>
                <a:schemeClr val="tx1"/>
              </a:solidFill>
              <a:latin typeface="+mj-lt"/>
            </a:endParaRPr>
          </a:p>
        </p:txBody>
      </p:sp>
    </p:spTree>
    <p:extLst>
      <p:ext uri="{BB962C8B-B14F-4D97-AF65-F5344CB8AC3E}">
        <p14:creationId xmlns:p14="http://schemas.microsoft.com/office/powerpoint/2010/main" val="3594600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2B57A-D1A4-788D-701E-D670261976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3EECF9-C444-DABA-D49D-8BA451C11DF9}"/>
              </a:ext>
            </a:extLst>
          </p:cNvPr>
          <p:cNvSpPr txBox="1"/>
          <p:nvPr/>
        </p:nvSpPr>
        <p:spPr>
          <a:xfrm>
            <a:off x="304800" y="664124"/>
            <a:ext cx="6105378" cy="593176"/>
          </a:xfrm>
          <a:prstGeom prst="rect">
            <a:avLst/>
          </a:prstGeom>
          <a:noFill/>
        </p:spPr>
        <p:txBody>
          <a:bodyPr wrap="square">
            <a:spAutoFit/>
          </a:bodyPr>
          <a:lstStyle>
            <a:defPPr marR="0" lvl="0" algn="l" rtl="0">
              <a:lnSpc>
                <a:spcPct val="100000"/>
              </a:lnSpc>
              <a:spcBef>
                <a:spcPts val="0"/>
              </a:spcBef>
              <a:spcAft>
                <a:spcPts val="0"/>
              </a:spcAft>
            </a:defPPr>
            <a:lvl1pPr>
              <a:lnSpc>
                <a:spcPts val="4600"/>
              </a:lnSpc>
              <a:defRPr sz="2000" b="1">
                <a:solidFill>
                  <a:srgbClr val="213163"/>
                </a:solidFill>
              </a:defRPr>
            </a:lvl1pPr>
          </a:lstStyle>
          <a:p>
            <a:r>
              <a:rPr lang="en-US" dirty="0"/>
              <a:t>Challenges in Training GANs: Training Instability</a:t>
            </a:r>
          </a:p>
        </p:txBody>
      </p:sp>
      <p:pic>
        <p:nvPicPr>
          <p:cNvPr id="4" name="Image 0" descr="preencoded.png"/>
          <p:cNvPicPr>
            <a:picLocks noChangeAspect="1"/>
          </p:cNvPicPr>
          <p:nvPr/>
        </p:nvPicPr>
        <p:blipFill>
          <a:blip r:embed="rId3"/>
          <a:stretch>
            <a:fillRect/>
          </a:stretch>
        </p:blipFill>
        <p:spPr>
          <a:xfrm>
            <a:off x="304800" y="1411539"/>
            <a:ext cx="3732402" cy="4487334"/>
          </a:xfrm>
          <a:prstGeom prst="rect">
            <a:avLst/>
          </a:prstGeom>
        </p:spPr>
      </p:pic>
      <p:sp>
        <p:nvSpPr>
          <p:cNvPr id="5" name="Text 1"/>
          <p:cNvSpPr/>
          <p:nvPr/>
        </p:nvSpPr>
        <p:spPr>
          <a:xfrm>
            <a:off x="4138516" y="1943176"/>
            <a:ext cx="7556421" cy="1451610"/>
          </a:xfrm>
          <a:prstGeom prst="rect">
            <a:avLst/>
          </a:prstGeom>
          <a:noFill/>
          <a:ln/>
        </p:spPr>
        <p:txBody>
          <a:bodyPr wrap="square" lIns="0" tIns="0" rIns="0" bIns="0" rtlCol="0" anchor="t"/>
          <a:lstStyle/>
          <a:p>
            <a:pPr marL="0" indent="0" algn="just">
              <a:lnSpc>
                <a:spcPts val="2850"/>
              </a:lnSpc>
              <a:buNone/>
            </a:pPr>
            <a:r>
              <a:rPr lang="en-US" sz="1800" dirty="0">
                <a:latin typeface="Arial" panose="020B0604020202020204" pitchFamily="34" charset="0"/>
                <a:ea typeface="Nobile" pitchFamily="34" charset="-122"/>
                <a:cs typeface="Arial" panose="020B0604020202020204" pitchFamily="34" charset="0"/>
              </a:rPr>
              <a:t>Training of a GAN is a sensitive balance between the generator and discriminator. The training becomes unstable if one network is too strong relative to the other. This instability can lead to poor performance and failure to converge.</a:t>
            </a:r>
          </a:p>
          <a:p>
            <a:pPr marL="0" indent="0" algn="just">
              <a:lnSpc>
                <a:spcPts val="2850"/>
              </a:lnSpc>
              <a:buNone/>
            </a:pPr>
            <a:endParaRPr lang="en-US" sz="1800" dirty="0">
              <a:latin typeface="Arial" panose="020B0604020202020204" pitchFamily="34" charset="0"/>
              <a:cs typeface="Arial" panose="020B0604020202020204" pitchFamily="34" charset="0"/>
            </a:endParaRPr>
          </a:p>
          <a:p>
            <a:pPr marL="0" indent="0" algn="just">
              <a:lnSpc>
                <a:spcPts val="2850"/>
              </a:lnSpc>
              <a:buNone/>
            </a:pPr>
            <a:endParaRPr lang="en-US" sz="1800" dirty="0">
              <a:latin typeface="Arial" panose="020B0604020202020204" pitchFamily="34" charset="0"/>
              <a:cs typeface="Arial" panose="020B0604020202020204" pitchFamily="34" charset="0"/>
            </a:endParaRPr>
          </a:p>
          <a:p>
            <a:pPr marL="0" indent="0" algn="just">
              <a:lnSpc>
                <a:spcPts val="2850"/>
              </a:lnSpc>
              <a:buNone/>
            </a:pPr>
            <a:endParaRPr lang="en-US" sz="1800" dirty="0">
              <a:latin typeface="Arial" panose="020B0604020202020204" pitchFamily="34" charset="0"/>
              <a:cs typeface="Arial" panose="020B0604020202020204" pitchFamily="34" charset="0"/>
            </a:endParaRPr>
          </a:p>
        </p:txBody>
      </p:sp>
      <p:sp>
        <p:nvSpPr>
          <p:cNvPr id="7" name="Text 4"/>
          <p:cNvSpPr/>
          <p:nvPr/>
        </p:nvSpPr>
        <p:spPr>
          <a:xfrm>
            <a:off x="6514624" y="5015270"/>
            <a:ext cx="331315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5"/>
          <p:cNvSpPr/>
          <p:nvPr/>
        </p:nvSpPr>
        <p:spPr>
          <a:xfrm>
            <a:off x="10289024" y="5015270"/>
            <a:ext cx="331315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Text 7"/>
          <p:cNvSpPr/>
          <p:nvPr/>
        </p:nvSpPr>
        <p:spPr>
          <a:xfrm>
            <a:off x="6514624" y="5665589"/>
            <a:ext cx="331315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1" name="Text 8"/>
          <p:cNvSpPr/>
          <p:nvPr/>
        </p:nvSpPr>
        <p:spPr>
          <a:xfrm>
            <a:off x="10289024" y="5665589"/>
            <a:ext cx="331315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4" name="Text 11"/>
          <p:cNvSpPr/>
          <p:nvPr/>
        </p:nvSpPr>
        <p:spPr>
          <a:xfrm>
            <a:off x="10289024" y="6315908"/>
            <a:ext cx="3313152" cy="362903"/>
          </a:xfrm>
          <a:prstGeom prst="rect">
            <a:avLst/>
          </a:prstGeom>
          <a:noFill/>
          <a:ln/>
        </p:spPr>
        <p:txBody>
          <a:bodyPr wrap="none" lIns="0" tIns="0" rIns="0" bIns="0" rtlCol="0" anchor="t"/>
          <a:lstStyle/>
          <a:p>
            <a:pPr marL="0" indent="0">
              <a:lnSpc>
                <a:spcPts val="2850"/>
              </a:lnSpc>
              <a:buNone/>
            </a:pPr>
            <a:endParaRPr lang="en-US" sz="1750" dirty="0"/>
          </a:p>
        </p:txBody>
      </p:sp>
      <p:graphicFrame>
        <p:nvGraphicFramePr>
          <p:cNvPr id="6" name="Table 5">
            <a:extLst>
              <a:ext uri="{FF2B5EF4-FFF2-40B4-BE49-F238E27FC236}">
                <a16:creationId xmlns:a16="http://schemas.microsoft.com/office/drawing/2014/main" id="{49F474F3-EDBB-90A4-89D5-3CF8A60ADF79}"/>
              </a:ext>
            </a:extLst>
          </p:cNvPr>
          <p:cNvGraphicFramePr>
            <a:graphicFrameLocks noGrp="1"/>
          </p:cNvGraphicFramePr>
          <p:nvPr>
            <p:extLst>
              <p:ext uri="{D42A27DB-BD31-4B8C-83A1-F6EECF244321}">
                <p14:modId xmlns:p14="http://schemas.microsoft.com/office/powerpoint/2010/main" val="3749007580"/>
              </p:ext>
            </p:extLst>
          </p:nvPr>
        </p:nvGraphicFramePr>
        <p:xfrm>
          <a:off x="4498450" y="3950209"/>
          <a:ext cx="6521418" cy="1950912"/>
        </p:xfrm>
        <a:graphic>
          <a:graphicData uri="http://schemas.openxmlformats.org/drawingml/2006/table">
            <a:tbl>
              <a:tblPr firstRow="1" bandRow="1">
                <a:tableStyleId>{5C22544A-7EE6-4342-B048-85BDC9FD1C3A}</a:tableStyleId>
              </a:tblPr>
              <a:tblGrid>
                <a:gridCol w="3266916">
                  <a:extLst>
                    <a:ext uri="{9D8B030D-6E8A-4147-A177-3AD203B41FA5}">
                      <a16:colId xmlns:a16="http://schemas.microsoft.com/office/drawing/2014/main" val="581426397"/>
                    </a:ext>
                  </a:extLst>
                </a:gridCol>
                <a:gridCol w="3254502">
                  <a:extLst>
                    <a:ext uri="{9D8B030D-6E8A-4147-A177-3AD203B41FA5}">
                      <a16:colId xmlns:a16="http://schemas.microsoft.com/office/drawing/2014/main" val="1111180818"/>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Challenge</a:t>
                      </a:r>
                      <a:endParaRPr lang="en-US" sz="1800" dirty="0">
                        <a:solidFill>
                          <a:schemeClr val="tx1"/>
                        </a:solidFill>
                        <a:latin typeface="+mj-lt"/>
                      </a:endParaRPr>
                    </a:p>
                    <a:p>
                      <a:endParaRPr lang="en-IN" dirty="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Solution</a:t>
                      </a:r>
                      <a:endParaRPr lang="en-US" sz="1800" dirty="0">
                        <a:solidFill>
                          <a:schemeClr val="tx1"/>
                        </a:solidFill>
                        <a:latin typeface="+mj-lt"/>
                      </a:endParaRPr>
                    </a:p>
                    <a:p>
                      <a:endParaRPr lang="en-IN" dirty="0">
                        <a:solidFill>
                          <a:schemeClr val="tx1"/>
                        </a:solidFill>
                        <a:latin typeface="+mj-lt"/>
                      </a:endParaRPr>
                    </a:p>
                  </a:txBody>
                  <a:tcPr/>
                </a:tc>
                <a:extLst>
                  <a:ext uri="{0D108BD9-81ED-4DB2-BD59-A6C34878D82A}">
                    <a16:rowId xmlns:a16="http://schemas.microsoft.com/office/drawing/2014/main" val="42791030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Imbalance between networks</a:t>
                      </a:r>
                      <a:endParaRPr lang="en-US" sz="1800" dirty="0">
                        <a:solidFill>
                          <a:schemeClr val="tx1"/>
                        </a:solidFill>
                        <a:latin typeface="+mj-lt"/>
                      </a:endParaRPr>
                    </a:p>
                    <a:p>
                      <a:endParaRPr lang="en-IN" dirty="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Gradient Penalty</a:t>
                      </a:r>
                      <a:endParaRPr lang="en-US" sz="1800" dirty="0">
                        <a:solidFill>
                          <a:schemeClr val="tx1"/>
                        </a:solidFill>
                        <a:latin typeface="+mj-lt"/>
                      </a:endParaRPr>
                    </a:p>
                    <a:p>
                      <a:endParaRPr lang="en-IN" dirty="0">
                        <a:solidFill>
                          <a:schemeClr val="tx1"/>
                        </a:solidFill>
                        <a:latin typeface="+mj-lt"/>
                      </a:endParaRPr>
                    </a:p>
                  </a:txBody>
                  <a:tcPr/>
                </a:tc>
                <a:extLst>
                  <a:ext uri="{0D108BD9-81ED-4DB2-BD59-A6C34878D82A}">
                    <a16:rowId xmlns:a16="http://schemas.microsoft.com/office/drawing/2014/main" val="3268193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Unstable gradients</a:t>
                      </a:r>
                      <a:endParaRPr lang="en-US" sz="1800" dirty="0">
                        <a:solidFill>
                          <a:schemeClr val="tx1"/>
                        </a:solidFill>
                        <a:latin typeface="+mj-lt"/>
                      </a:endParaRPr>
                    </a:p>
                    <a:p>
                      <a:endParaRPr lang="en-IN" dirty="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Spectral Normalization</a:t>
                      </a:r>
                      <a:endParaRPr lang="en-US" sz="1800" dirty="0">
                        <a:solidFill>
                          <a:schemeClr val="tx1"/>
                        </a:solidFill>
                        <a:latin typeface="+mj-lt"/>
                      </a:endParaRPr>
                    </a:p>
                    <a:p>
                      <a:endParaRPr lang="en-IN" dirty="0">
                        <a:solidFill>
                          <a:schemeClr val="tx1"/>
                        </a:solidFill>
                        <a:latin typeface="+mj-lt"/>
                      </a:endParaRPr>
                    </a:p>
                  </a:txBody>
                  <a:tcPr/>
                </a:tc>
                <a:extLst>
                  <a:ext uri="{0D108BD9-81ED-4DB2-BD59-A6C34878D82A}">
                    <a16:rowId xmlns:a16="http://schemas.microsoft.com/office/drawing/2014/main" val="745867431"/>
                  </a:ext>
                </a:extLst>
              </a:tr>
            </a:tbl>
          </a:graphicData>
        </a:graphic>
      </p:graphicFrame>
      <p:sp>
        <p:nvSpPr>
          <p:cNvPr id="9" name="TextBox 8">
            <a:extLst>
              <a:ext uri="{FF2B5EF4-FFF2-40B4-BE49-F238E27FC236}">
                <a16:creationId xmlns:a16="http://schemas.microsoft.com/office/drawing/2014/main" id="{9E6A70AE-9A0A-A85B-8A9C-BBA42BAAF753}"/>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869A789C-073F-6534-0A8C-23DC2ADF977A}"/>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16" name="Straight Connector 15">
            <a:extLst>
              <a:ext uri="{FF2B5EF4-FFF2-40B4-BE49-F238E27FC236}">
                <a16:creationId xmlns:a16="http://schemas.microsoft.com/office/drawing/2014/main" id="{A373059C-FC04-5FA4-9C11-06970C3854F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8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53E8A-FB31-EE2C-FDD7-1F9A10538D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1CDDC6-6EBA-507C-B3AA-3F22C5E6A1FC}"/>
              </a:ext>
            </a:extLst>
          </p:cNvPr>
          <p:cNvSpPr txBox="1"/>
          <p:nvPr/>
        </p:nvSpPr>
        <p:spPr>
          <a:xfrm>
            <a:off x="304800" y="692978"/>
            <a:ext cx="8909538" cy="593176"/>
          </a:xfrm>
          <a:prstGeom prst="rect">
            <a:avLst/>
          </a:prstGeom>
          <a:noFill/>
        </p:spPr>
        <p:txBody>
          <a:bodyPr wrap="square">
            <a:spAutoFit/>
          </a:bodyPr>
          <a:lstStyle>
            <a:defPPr marR="0" lvl="0" algn="l" rtl="0">
              <a:lnSpc>
                <a:spcPct val="100000"/>
              </a:lnSpc>
              <a:spcBef>
                <a:spcPts val="0"/>
              </a:spcBef>
              <a:spcAft>
                <a:spcPts val="0"/>
              </a:spcAft>
              <a:defRPr/>
            </a:defPPr>
            <a:lvl1pPr>
              <a:lnSpc>
                <a:spcPts val="4600"/>
              </a:lnSpc>
              <a:defRPr sz="2000" b="1">
                <a:solidFill>
                  <a:srgbClr val="213163"/>
                </a:solidFill>
              </a:defRPr>
            </a:lvl1pPr>
          </a:lstStyle>
          <a:p>
            <a:r>
              <a:rPr lang="en-US" dirty="0"/>
              <a:t>Challenges in Training GANs: Vanishing Gradients</a:t>
            </a:r>
          </a:p>
        </p:txBody>
      </p:sp>
      <p:graphicFrame>
        <p:nvGraphicFramePr>
          <p:cNvPr id="8" name="Diagram 7">
            <a:extLst>
              <a:ext uri="{FF2B5EF4-FFF2-40B4-BE49-F238E27FC236}">
                <a16:creationId xmlns:a16="http://schemas.microsoft.com/office/drawing/2014/main" id="{27F911DD-5AC2-BFFE-9935-F06561ACF370}"/>
              </a:ext>
            </a:extLst>
          </p:cNvPr>
          <p:cNvGraphicFramePr/>
          <p:nvPr>
            <p:extLst>
              <p:ext uri="{D42A27DB-BD31-4B8C-83A1-F6EECF244321}">
                <p14:modId xmlns:p14="http://schemas.microsoft.com/office/powerpoint/2010/main" val="3174559772"/>
              </p:ext>
            </p:extLst>
          </p:nvPr>
        </p:nvGraphicFramePr>
        <p:xfrm>
          <a:off x="1181684" y="2475913"/>
          <a:ext cx="9284678" cy="3981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E332E4D-F323-70E7-FBFC-B332BFDDC619}"/>
              </a:ext>
            </a:extLst>
          </p:cNvPr>
          <p:cNvSpPr txBox="1"/>
          <p:nvPr/>
        </p:nvSpPr>
        <p:spPr>
          <a:xfrm>
            <a:off x="731519" y="1714500"/>
            <a:ext cx="11085343" cy="938719"/>
          </a:xfrm>
          <a:prstGeom prst="rect">
            <a:avLst/>
          </a:prstGeom>
          <a:noFill/>
        </p:spPr>
        <p:txBody>
          <a:bodyPr wrap="square">
            <a:spAutoFit/>
          </a:bodyPr>
          <a:lstStyle/>
          <a:p>
            <a:pPr marL="0" indent="0" algn="just">
              <a:lnSpc>
                <a:spcPts val="2200"/>
              </a:lnSpc>
              <a:buNone/>
            </a:pPr>
            <a:r>
              <a:rPr lang="en-US" sz="1800" dirty="0">
                <a:solidFill>
                  <a:schemeClr val="tx1"/>
                </a:solidFill>
                <a:latin typeface="+mn-lt"/>
                <a:ea typeface="Nobile" pitchFamily="34" charset="-122"/>
                <a:cs typeface="Nobile" pitchFamily="34" charset="-120"/>
              </a:rPr>
              <a:t>Vanishing gradients occur when the discriminator becomes too accurate, causing the gradients passed through to become too weak for effective learning. This can make learning extremely slow or cause it to get stuck entirely.</a:t>
            </a:r>
          </a:p>
        </p:txBody>
      </p:sp>
    </p:spTree>
    <p:extLst>
      <p:ext uri="{BB962C8B-B14F-4D97-AF65-F5344CB8AC3E}">
        <p14:creationId xmlns:p14="http://schemas.microsoft.com/office/powerpoint/2010/main" val="329241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BCD68-9CEC-BCD8-8DAE-32D34E1935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23AB6C-5BD0-51E3-5263-C1C653D90156}"/>
              </a:ext>
            </a:extLst>
          </p:cNvPr>
          <p:cNvSpPr txBox="1"/>
          <p:nvPr/>
        </p:nvSpPr>
        <p:spPr>
          <a:xfrm>
            <a:off x="304800" y="664124"/>
            <a:ext cx="10077157" cy="593176"/>
          </a:xfrm>
          <a:prstGeom prst="rect">
            <a:avLst/>
          </a:prstGeom>
          <a:noFill/>
        </p:spPr>
        <p:txBody>
          <a:bodyPr wrap="square">
            <a:spAutoFit/>
          </a:bodyPr>
          <a:lstStyle>
            <a:defPPr marR="0" lvl="0" algn="l" rtl="0">
              <a:lnSpc>
                <a:spcPct val="100000"/>
              </a:lnSpc>
              <a:spcBef>
                <a:spcPts val="0"/>
              </a:spcBef>
              <a:spcAft>
                <a:spcPts val="0"/>
              </a:spcAft>
              <a:defRPr/>
            </a:defPPr>
            <a:lvl1pPr>
              <a:lnSpc>
                <a:spcPts val="4600"/>
              </a:lnSpc>
              <a:defRPr sz="2000" b="1">
                <a:solidFill>
                  <a:srgbClr val="213163"/>
                </a:solidFill>
              </a:defRPr>
            </a:lvl1pPr>
          </a:lstStyle>
          <a:p>
            <a:r>
              <a:rPr lang="en-US" dirty="0"/>
              <a:t>Variational Autoencoders (VAEs): Generative Models for Data Representation</a:t>
            </a:r>
          </a:p>
        </p:txBody>
      </p:sp>
      <p:sp>
        <p:nvSpPr>
          <p:cNvPr id="5" name="TextBox 4">
            <a:extLst>
              <a:ext uri="{FF2B5EF4-FFF2-40B4-BE49-F238E27FC236}">
                <a16:creationId xmlns:a16="http://schemas.microsoft.com/office/drawing/2014/main" id="{B839624A-D622-FA19-9367-5D6AC1CAAD9B}"/>
              </a:ext>
            </a:extLst>
          </p:cNvPr>
          <p:cNvSpPr txBox="1"/>
          <p:nvPr/>
        </p:nvSpPr>
        <p:spPr>
          <a:xfrm>
            <a:off x="534572" y="1714500"/>
            <a:ext cx="11155680" cy="1728678"/>
          </a:xfrm>
          <a:prstGeom prst="rect">
            <a:avLst/>
          </a:prstGeom>
          <a:noFill/>
        </p:spPr>
        <p:txBody>
          <a:bodyPr wrap="square">
            <a:spAutoFit/>
          </a:bodyPr>
          <a:lstStyle/>
          <a:p>
            <a:pPr marL="0" indent="0" algn="just">
              <a:lnSpc>
                <a:spcPts val="2550"/>
              </a:lnSpc>
              <a:buNone/>
            </a:pPr>
            <a:r>
              <a:rPr lang="en-US" sz="1800" dirty="0">
                <a:solidFill>
                  <a:schemeClr val="tx1"/>
                </a:solidFill>
                <a:latin typeface="+mj-lt"/>
                <a:ea typeface="Nobile" pitchFamily="34" charset="-122"/>
                <a:cs typeface="Nobile" pitchFamily="34" charset="-120"/>
              </a:rPr>
              <a:t>Variational autoencoders (VAEs) are powerful generative models that learn probabilistic representations of data. Unlike traditional autoencoders, VAEs produce a probability distribution of values for each input in latent space, enabling the generation of new data samples and interpolation between existing ones. This unique approach allows VAEs to create structured, continuous latent spaces where similar data points lie close together.</a:t>
            </a:r>
            <a:endParaRPr lang="en-US" sz="1800" dirty="0">
              <a:solidFill>
                <a:schemeClr val="tx1"/>
              </a:solidFill>
              <a:latin typeface="+mj-lt"/>
            </a:endParaRPr>
          </a:p>
        </p:txBody>
      </p:sp>
    </p:spTree>
    <p:extLst>
      <p:ext uri="{BB962C8B-B14F-4D97-AF65-F5344CB8AC3E}">
        <p14:creationId xmlns:p14="http://schemas.microsoft.com/office/powerpoint/2010/main" val="2274503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0FC1D-03DC-1A63-083C-0B0C906954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1A00EE6-7B1A-3C56-755A-77AF6F11989F}"/>
              </a:ext>
            </a:extLst>
          </p:cNvPr>
          <p:cNvSpPr txBox="1"/>
          <p:nvPr/>
        </p:nvSpPr>
        <p:spPr>
          <a:xfrm>
            <a:off x="304799" y="596798"/>
            <a:ext cx="7432431" cy="593176"/>
          </a:xfrm>
          <a:prstGeom prst="rect">
            <a:avLst/>
          </a:prstGeom>
          <a:noFill/>
        </p:spPr>
        <p:txBody>
          <a:bodyPr wrap="square">
            <a:spAutoFit/>
          </a:bodyPr>
          <a:lstStyle>
            <a:defPPr marR="0" lvl="0" algn="l" rtl="0">
              <a:lnSpc>
                <a:spcPct val="100000"/>
              </a:lnSpc>
              <a:spcBef>
                <a:spcPts val="0"/>
              </a:spcBef>
              <a:spcAft>
                <a:spcPts val="0"/>
              </a:spcAft>
              <a:defRPr/>
            </a:defPPr>
            <a:lvl1pPr>
              <a:lnSpc>
                <a:spcPts val="4600"/>
              </a:lnSpc>
              <a:defRPr sz="2000" b="1">
                <a:solidFill>
                  <a:srgbClr val="213163"/>
                </a:solidFill>
              </a:defRPr>
            </a:lvl1pPr>
          </a:lstStyle>
          <a:p>
            <a:r>
              <a:rPr lang="en-US" dirty="0"/>
              <a:t>VAE Architecture: Encoder, Sampling, and Decoder</a:t>
            </a:r>
          </a:p>
        </p:txBody>
      </p:sp>
      <p:sp>
        <p:nvSpPr>
          <p:cNvPr id="6" name="Shape 3">
            <a:extLst>
              <a:ext uri="{FF2B5EF4-FFF2-40B4-BE49-F238E27FC236}">
                <a16:creationId xmlns:a16="http://schemas.microsoft.com/office/drawing/2014/main" id="{73C1AF3C-4DDB-D8B8-92B9-F97581FC7FB3}"/>
              </a:ext>
            </a:extLst>
          </p:cNvPr>
          <p:cNvSpPr/>
          <p:nvPr/>
        </p:nvSpPr>
        <p:spPr>
          <a:xfrm>
            <a:off x="304799" y="2532723"/>
            <a:ext cx="11521441" cy="45719"/>
          </a:xfrm>
          <a:prstGeom prst="roundRect">
            <a:avLst>
              <a:gd name="adj" fmla="val 294044"/>
            </a:avLst>
          </a:prstGeom>
          <a:solidFill>
            <a:srgbClr val="B8BFDF"/>
          </a:solidFill>
          <a:ln/>
        </p:spPr>
        <p:txBody>
          <a:bodyPr/>
          <a:lstStyle/>
          <a:p>
            <a:endParaRPr lang="en-IN"/>
          </a:p>
        </p:txBody>
      </p:sp>
      <p:sp>
        <p:nvSpPr>
          <p:cNvPr id="7" name="Shape 4">
            <a:extLst>
              <a:ext uri="{FF2B5EF4-FFF2-40B4-BE49-F238E27FC236}">
                <a16:creationId xmlns:a16="http://schemas.microsoft.com/office/drawing/2014/main" id="{D7DBB2B6-8027-E518-95CD-EF60BDC66CBA}"/>
              </a:ext>
            </a:extLst>
          </p:cNvPr>
          <p:cNvSpPr/>
          <p:nvPr/>
        </p:nvSpPr>
        <p:spPr>
          <a:xfrm>
            <a:off x="1863969" y="2547962"/>
            <a:ext cx="30480" cy="746760"/>
          </a:xfrm>
          <a:prstGeom prst="roundRect">
            <a:avLst>
              <a:gd name="adj" fmla="val 294044"/>
            </a:avLst>
          </a:prstGeom>
          <a:solidFill>
            <a:srgbClr val="B8BFDF"/>
          </a:solidFill>
          <a:ln/>
        </p:spPr>
        <p:txBody>
          <a:bodyPr/>
          <a:lstStyle/>
          <a:p>
            <a:endParaRPr lang="en-IN"/>
          </a:p>
        </p:txBody>
      </p:sp>
      <p:sp>
        <p:nvSpPr>
          <p:cNvPr id="8" name="Shape 5">
            <a:extLst>
              <a:ext uri="{FF2B5EF4-FFF2-40B4-BE49-F238E27FC236}">
                <a16:creationId xmlns:a16="http://schemas.microsoft.com/office/drawing/2014/main" id="{E76763B1-260A-E84E-4159-5C72A0ED70DB}"/>
              </a:ext>
            </a:extLst>
          </p:cNvPr>
          <p:cNvSpPr/>
          <p:nvPr/>
        </p:nvSpPr>
        <p:spPr>
          <a:xfrm>
            <a:off x="1639179" y="2307932"/>
            <a:ext cx="480060" cy="480060"/>
          </a:xfrm>
          <a:prstGeom prst="roundRect">
            <a:avLst>
              <a:gd name="adj" fmla="val 18669"/>
            </a:avLst>
          </a:prstGeom>
          <a:solidFill>
            <a:srgbClr val="D2D9F9"/>
          </a:solidFill>
          <a:ln w="7620">
            <a:solidFill>
              <a:srgbClr val="B8BFDF"/>
            </a:solidFill>
            <a:prstDash val="solid"/>
          </a:ln>
        </p:spPr>
        <p:txBody>
          <a:bodyPr/>
          <a:lstStyle/>
          <a:p>
            <a:endParaRPr lang="en-IN"/>
          </a:p>
        </p:txBody>
      </p:sp>
      <p:sp>
        <p:nvSpPr>
          <p:cNvPr id="9" name="Text 6">
            <a:extLst>
              <a:ext uri="{FF2B5EF4-FFF2-40B4-BE49-F238E27FC236}">
                <a16:creationId xmlns:a16="http://schemas.microsoft.com/office/drawing/2014/main" id="{C90CCB3C-1F6B-BEE8-F629-CBF6E4B37F6E}"/>
              </a:ext>
            </a:extLst>
          </p:cNvPr>
          <p:cNvSpPr/>
          <p:nvPr/>
        </p:nvSpPr>
        <p:spPr>
          <a:xfrm>
            <a:off x="1831822" y="2387942"/>
            <a:ext cx="94655" cy="320040"/>
          </a:xfrm>
          <a:prstGeom prst="rect">
            <a:avLst/>
          </a:prstGeom>
          <a:noFill/>
          <a:ln/>
        </p:spPr>
        <p:txBody>
          <a:bodyPr wrap="none" lIns="0" tIns="0" rIns="0" bIns="0" rtlCol="0" anchor="t"/>
          <a:lstStyle/>
          <a:p>
            <a:pPr marL="0" indent="0" algn="ctr">
              <a:lnSpc>
                <a:spcPts val="2500"/>
              </a:lnSpc>
              <a:buNone/>
            </a:pPr>
            <a:r>
              <a:rPr lang="en-US" sz="1800" dirty="0">
                <a:solidFill>
                  <a:schemeClr val="tx1"/>
                </a:solidFill>
                <a:latin typeface="+mj-lt"/>
                <a:ea typeface="Corben" pitchFamily="34" charset="-122"/>
                <a:cs typeface="Corben" pitchFamily="34" charset="-120"/>
              </a:rPr>
              <a:t>1</a:t>
            </a:r>
            <a:endParaRPr lang="en-US" sz="1800" dirty="0">
              <a:solidFill>
                <a:schemeClr val="tx1"/>
              </a:solidFill>
              <a:latin typeface="+mj-lt"/>
            </a:endParaRPr>
          </a:p>
        </p:txBody>
      </p:sp>
      <p:sp>
        <p:nvSpPr>
          <p:cNvPr id="11" name="Text 8">
            <a:extLst>
              <a:ext uri="{FF2B5EF4-FFF2-40B4-BE49-F238E27FC236}">
                <a16:creationId xmlns:a16="http://schemas.microsoft.com/office/drawing/2014/main" id="{B31D8DE2-F4B3-20E8-49EA-D511A059A34F}"/>
              </a:ext>
            </a:extLst>
          </p:cNvPr>
          <p:cNvSpPr/>
          <p:nvPr/>
        </p:nvSpPr>
        <p:spPr>
          <a:xfrm>
            <a:off x="186772" y="3457539"/>
            <a:ext cx="3479410" cy="1024057"/>
          </a:xfrm>
          <a:prstGeom prst="rect">
            <a:avLst/>
          </a:prstGeom>
          <a:noFill/>
          <a:ln/>
        </p:spPr>
        <p:txBody>
          <a:bodyPr wrap="square" lIns="0" tIns="0" rIns="0" bIns="0" rtlCol="0" anchor="t"/>
          <a:lstStyle/>
          <a:p>
            <a:pPr algn="ctr">
              <a:lnSpc>
                <a:spcPts val="2650"/>
              </a:lnSpc>
            </a:pPr>
            <a:r>
              <a:rPr lang="en-US" sz="1800" b="1" dirty="0">
                <a:solidFill>
                  <a:schemeClr val="tx1"/>
                </a:solidFill>
                <a:latin typeface="+mj-lt"/>
                <a:ea typeface="Corben" pitchFamily="34" charset="-122"/>
                <a:cs typeface="Corben" pitchFamily="34" charset="-120"/>
              </a:rPr>
              <a:t>Encoder</a:t>
            </a:r>
            <a:endParaRPr lang="en-US" sz="1800" b="1" dirty="0">
              <a:solidFill>
                <a:schemeClr val="tx1"/>
              </a:solidFill>
              <a:latin typeface="+mj-lt"/>
            </a:endParaRPr>
          </a:p>
          <a:p>
            <a:pPr marL="0" indent="0" algn="ctr">
              <a:lnSpc>
                <a:spcPts val="2650"/>
              </a:lnSpc>
              <a:buNone/>
            </a:pPr>
            <a:endParaRPr lang="en-US" sz="1800" dirty="0">
              <a:solidFill>
                <a:schemeClr val="tx1"/>
              </a:solidFill>
              <a:latin typeface="+mj-lt"/>
              <a:ea typeface="Nobile" pitchFamily="34" charset="-122"/>
              <a:cs typeface="Nobile" pitchFamily="34" charset="-120"/>
            </a:endParaRPr>
          </a:p>
          <a:p>
            <a:pPr marL="0" indent="0" algn="ctr">
              <a:lnSpc>
                <a:spcPts val="2650"/>
              </a:lnSpc>
              <a:buNone/>
            </a:pPr>
            <a:r>
              <a:rPr lang="en-US" sz="1800" dirty="0">
                <a:solidFill>
                  <a:schemeClr val="tx1"/>
                </a:solidFill>
                <a:latin typeface="+mj-lt"/>
                <a:ea typeface="Nobile" pitchFamily="34" charset="-122"/>
                <a:cs typeface="Nobile" pitchFamily="34" charset="-120"/>
              </a:rPr>
              <a:t>Compresses input data into latent space, producing mean and variance values.</a:t>
            </a:r>
            <a:endParaRPr lang="en-US" sz="1800" dirty="0">
              <a:solidFill>
                <a:schemeClr val="tx1"/>
              </a:solidFill>
              <a:latin typeface="+mj-lt"/>
            </a:endParaRPr>
          </a:p>
        </p:txBody>
      </p:sp>
      <p:sp>
        <p:nvSpPr>
          <p:cNvPr id="12" name="Shape 9">
            <a:extLst>
              <a:ext uri="{FF2B5EF4-FFF2-40B4-BE49-F238E27FC236}">
                <a16:creationId xmlns:a16="http://schemas.microsoft.com/office/drawing/2014/main" id="{8052ED9F-EE80-FA0B-A229-BA6B5DAE7AA5}"/>
              </a:ext>
            </a:extLst>
          </p:cNvPr>
          <p:cNvSpPr/>
          <p:nvPr/>
        </p:nvSpPr>
        <p:spPr>
          <a:xfrm>
            <a:off x="6314049" y="2547962"/>
            <a:ext cx="30480" cy="746760"/>
          </a:xfrm>
          <a:prstGeom prst="roundRect">
            <a:avLst>
              <a:gd name="adj" fmla="val 294044"/>
            </a:avLst>
          </a:prstGeom>
          <a:solidFill>
            <a:srgbClr val="B8BFDF"/>
          </a:solidFill>
          <a:ln/>
        </p:spPr>
        <p:txBody>
          <a:bodyPr/>
          <a:lstStyle/>
          <a:p>
            <a:endParaRPr lang="en-IN"/>
          </a:p>
        </p:txBody>
      </p:sp>
      <p:sp>
        <p:nvSpPr>
          <p:cNvPr id="13" name="Shape 10">
            <a:extLst>
              <a:ext uri="{FF2B5EF4-FFF2-40B4-BE49-F238E27FC236}">
                <a16:creationId xmlns:a16="http://schemas.microsoft.com/office/drawing/2014/main" id="{F73337AB-EB2A-282A-527F-AC0648497389}"/>
              </a:ext>
            </a:extLst>
          </p:cNvPr>
          <p:cNvSpPr/>
          <p:nvPr/>
        </p:nvSpPr>
        <p:spPr>
          <a:xfrm>
            <a:off x="6089259" y="2307932"/>
            <a:ext cx="480060" cy="480060"/>
          </a:xfrm>
          <a:prstGeom prst="roundRect">
            <a:avLst>
              <a:gd name="adj" fmla="val 18669"/>
            </a:avLst>
          </a:prstGeom>
          <a:solidFill>
            <a:srgbClr val="D2D9F9"/>
          </a:solidFill>
          <a:ln w="7620">
            <a:solidFill>
              <a:srgbClr val="B8BFDF"/>
            </a:solidFill>
            <a:prstDash val="solid"/>
          </a:ln>
        </p:spPr>
        <p:txBody>
          <a:bodyPr/>
          <a:lstStyle/>
          <a:p>
            <a:endParaRPr lang="en-IN"/>
          </a:p>
        </p:txBody>
      </p:sp>
      <p:sp>
        <p:nvSpPr>
          <p:cNvPr id="14" name="Text 11">
            <a:extLst>
              <a:ext uri="{FF2B5EF4-FFF2-40B4-BE49-F238E27FC236}">
                <a16:creationId xmlns:a16="http://schemas.microsoft.com/office/drawing/2014/main" id="{DE541E9F-0178-AE3B-894B-2325DA1D0765}"/>
              </a:ext>
            </a:extLst>
          </p:cNvPr>
          <p:cNvSpPr/>
          <p:nvPr/>
        </p:nvSpPr>
        <p:spPr>
          <a:xfrm>
            <a:off x="6245826" y="2387942"/>
            <a:ext cx="166926" cy="320040"/>
          </a:xfrm>
          <a:prstGeom prst="rect">
            <a:avLst/>
          </a:prstGeom>
          <a:noFill/>
          <a:ln/>
        </p:spPr>
        <p:txBody>
          <a:bodyPr wrap="none" lIns="0" tIns="0" rIns="0" bIns="0" rtlCol="0" anchor="t"/>
          <a:lstStyle/>
          <a:p>
            <a:pPr marL="0" indent="0" algn="ctr">
              <a:lnSpc>
                <a:spcPts val="2500"/>
              </a:lnSpc>
              <a:buNone/>
            </a:pPr>
            <a:r>
              <a:rPr lang="en-US" sz="1800" dirty="0">
                <a:solidFill>
                  <a:schemeClr val="tx1"/>
                </a:solidFill>
                <a:latin typeface="+mj-lt"/>
                <a:ea typeface="Corben" pitchFamily="34" charset="-122"/>
                <a:cs typeface="Corben" pitchFamily="34" charset="-120"/>
              </a:rPr>
              <a:t>2</a:t>
            </a:r>
            <a:endParaRPr lang="en-US" sz="1800" dirty="0">
              <a:solidFill>
                <a:schemeClr val="tx1"/>
              </a:solidFill>
              <a:latin typeface="+mj-lt"/>
            </a:endParaRPr>
          </a:p>
        </p:txBody>
      </p:sp>
      <p:sp>
        <p:nvSpPr>
          <p:cNvPr id="16" name="Text 13">
            <a:extLst>
              <a:ext uri="{FF2B5EF4-FFF2-40B4-BE49-F238E27FC236}">
                <a16:creationId xmlns:a16="http://schemas.microsoft.com/office/drawing/2014/main" id="{5C4514A6-8698-522F-1AE3-0ECE0EBA6716}"/>
              </a:ext>
            </a:extLst>
          </p:cNvPr>
          <p:cNvSpPr/>
          <p:nvPr/>
        </p:nvSpPr>
        <p:spPr>
          <a:xfrm>
            <a:off x="4424289" y="3508200"/>
            <a:ext cx="3810000" cy="1947719"/>
          </a:xfrm>
          <a:prstGeom prst="rect">
            <a:avLst/>
          </a:prstGeom>
          <a:noFill/>
          <a:ln/>
        </p:spPr>
        <p:txBody>
          <a:bodyPr wrap="square" lIns="0" tIns="0" rIns="0" bIns="0" rtlCol="0" anchor="t"/>
          <a:lstStyle/>
          <a:p>
            <a:pPr algn="ctr">
              <a:lnSpc>
                <a:spcPts val="2650"/>
              </a:lnSpc>
            </a:pPr>
            <a:r>
              <a:rPr lang="en-US" sz="1800" b="1" dirty="0">
                <a:solidFill>
                  <a:schemeClr val="tx1"/>
                </a:solidFill>
                <a:latin typeface="+mj-lt"/>
                <a:ea typeface="Corben" pitchFamily="34" charset="-122"/>
                <a:cs typeface="Corben" pitchFamily="34" charset="-120"/>
              </a:rPr>
              <a:t>Latent Space Sampling</a:t>
            </a:r>
            <a:endParaRPr lang="en-US" sz="1800" b="1" dirty="0">
              <a:solidFill>
                <a:schemeClr val="tx1"/>
              </a:solidFill>
              <a:latin typeface="+mj-lt"/>
            </a:endParaRPr>
          </a:p>
          <a:p>
            <a:pPr marL="0" indent="0" algn="ctr">
              <a:lnSpc>
                <a:spcPts val="2650"/>
              </a:lnSpc>
              <a:buNone/>
            </a:pPr>
            <a:endParaRPr lang="en-US" sz="1800" dirty="0">
              <a:solidFill>
                <a:schemeClr val="tx1"/>
              </a:solidFill>
              <a:latin typeface="+mj-lt"/>
              <a:ea typeface="Nobile" pitchFamily="34" charset="-122"/>
              <a:cs typeface="Nobile" pitchFamily="34" charset="-120"/>
            </a:endParaRPr>
          </a:p>
          <a:p>
            <a:pPr marL="0" indent="0" algn="ctr">
              <a:lnSpc>
                <a:spcPts val="2650"/>
              </a:lnSpc>
              <a:buNone/>
            </a:pPr>
            <a:r>
              <a:rPr lang="en-US" sz="1800" dirty="0">
                <a:solidFill>
                  <a:schemeClr val="tx1"/>
                </a:solidFill>
                <a:latin typeface="+mj-lt"/>
                <a:ea typeface="Nobile" pitchFamily="34" charset="-122"/>
                <a:cs typeface="Nobile" pitchFamily="34" charset="-120"/>
              </a:rPr>
              <a:t>Samples a point from the Gaussian distribution to create a latent vector.</a:t>
            </a:r>
            <a:endParaRPr lang="en-US" sz="1800" dirty="0">
              <a:solidFill>
                <a:schemeClr val="tx1"/>
              </a:solidFill>
              <a:latin typeface="+mj-lt"/>
            </a:endParaRPr>
          </a:p>
        </p:txBody>
      </p:sp>
      <p:sp>
        <p:nvSpPr>
          <p:cNvPr id="17" name="Shape 14">
            <a:extLst>
              <a:ext uri="{FF2B5EF4-FFF2-40B4-BE49-F238E27FC236}">
                <a16:creationId xmlns:a16="http://schemas.microsoft.com/office/drawing/2014/main" id="{AAE1B795-4665-34DB-4F78-029E8E8B1585}"/>
              </a:ext>
            </a:extLst>
          </p:cNvPr>
          <p:cNvSpPr/>
          <p:nvPr/>
        </p:nvSpPr>
        <p:spPr>
          <a:xfrm>
            <a:off x="10764129" y="2547962"/>
            <a:ext cx="30480" cy="746760"/>
          </a:xfrm>
          <a:prstGeom prst="roundRect">
            <a:avLst>
              <a:gd name="adj" fmla="val 294044"/>
            </a:avLst>
          </a:prstGeom>
          <a:solidFill>
            <a:srgbClr val="B8BFDF"/>
          </a:solidFill>
          <a:ln/>
        </p:spPr>
        <p:txBody>
          <a:bodyPr/>
          <a:lstStyle/>
          <a:p>
            <a:endParaRPr lang="en-IN"/>
          </a:p>
        </p:txBody>
      </p:sp>
      <p:sp>
        <p:nvSpPr>
          <p:cNvPr id="18" name="Shape 15">
            <a:extLst>
              <a:ext uri="{FF2B5EF4-FFF2-40B4-BE49-F238E27FC236}">
                <a16:creationId xmlns:a16="http://schemas.microsoft.com/office/drawing/2014/main" id="{60C35E7F-BFD4-EC1B-93A7-E16B2569FB93}"/>
              </a:ext>
            </a:extLst>
          </p:cNvPr>
          <p:cNvSpPr/>
          <p:nvPr/>
        </p:nvSpPr>
        <p:spPr>
          <a:xfrm>
            <a:off x="10539339" y="2307932"/>
            <a:ext cx="480060" cy="480060"/>
          </a:xfrm>
          <a:prstGeom prst="roundRect">
            <a:avLst>
              <a:gd name="adj" fmla="val 18669"/>
            </a:avLst>
          </a:prstGeom>
          <a:solidFill>
            <a:srgbClr val="D2D9F9"/>
          </a:solidFill>
          <a:ln w="7620">
            <a:solidFill>
              <a:srgbClr val="B8BFDF"/>
            </a:solidFill>
            <a:prstDash val="solid"/>
          </a:ln>
        </p:spPr>
        <p:txBody>
          <a:bodyPr/>
          <a:lstStyle/>
          <a:p>
            <a:endParaRPr lang="en-IN"/>
          </a:p>
        </p:txBody>
      </p:sp>
      <p:sp>
        <p:nvSpPr>
          <p:cNvPr id="19" name="Text 16">
            <a:extLst>
              <a:ext uri="{FF2B5EF4-FFF2-40B4-BE49-F238E27FC236}">
                <a16:creationId xmlns:a16="http://schemas.microsoft.com/office/drawing/2014/main" id="{61EA58DE-B1F1-8DD3-34B8-39E82EDB209C}"/>
              </a:ext>
            </a:extLst>
          </p:cNvPr>
          <p:cNvSpPr/>
          <p:nvPr/>
        </p:nvSpPr>
        <p:spPr>
          <a:xfrm>
            <a:off x="10689477" y="2387942"/>
            <a:ext cx="179784" cy="320040"/>
          </a:xfrm>
          <a:prstGeom prst="rect">
            <a:avLst/>
          </a:prstGeom>
          <a:noFill/>
          <a:ln/>
        </p:spPr>
        <p:txBody>
          <a:bodyPr wrap="none" lIns="0" tIns="0" rIns="0" bIns="0" rtlCol="0" anchor="t"/>
          <a:lstStyle/>
          <a:p>
            <a:pPr marL="0" indent="0" algn="ctr">
              <a:lnSpc>
                <a:spcPts val="2500"/>
              </a:lnSpc>
              <a:buNone/>
            </a:pPr>
            <a:r>
              <a:rPr lang="en-US" sz="1800" dirty="0">
                <a:solidFill>
                  <a:schemeClr val="tx1"/>
                </a:solidFill>
                <a:latin typeface="+mj-lt"/>
                <a:ea typeface="Corben" pitchFamily="34" charset="-122"/>
                <a:cs typeface="Corben" pitchFamily="34" charset="-120"/>
              </a:rPr>
              <a:t>3</a:t>
            </a:r>
            <a:endParaRPr lang="en-US" sz="1800" dirty="0">
              <a:solidFill>
                <a:schemeClr val="tx1"/>
              </a:solidFill>
              <a:latin typeface="+mj-lt"/>
            </a:endParaRPr>
          </a:p>
        </p:txBody>
      </p:sp>
      <p:sp>
        <p:nvSpPr>
          <p:cNvPr id="21" name="Text 18">
            <a:extLst>
              <a:ext uri="{FF2B5EF4-FFF2-40B4-BE49-F238E27FC236}">
                <a16:creationId xmlns:a16="http://schemas.microsoft.com/office/drawing/2014/main" id="{5FA3A644-2624-6DCD-43AD-60CD13333DE9}"/>
              </a:ext>
            </a:extLst>
          </p:cNvPr>
          <p:cNvSpPr/>
          <p:nvPr/>
        </p:nvSpPr>
        <p:spPr>
          <a:xfrm>
            <a:off x="9090074" y="3508200"/>
            <a:ext cx="2951871" cy="682704"/>
          </a:xfrm>
          <a:prstGeom prst="rect">
            <a:avLst/>
          </a:prstGeom>
          <a:noFill/>
          <a:ln/>
        </p:spPr>
        <p:txBody>
          <a:bodyPr wrap="square" lIns="0" tIns="0" rIns="0" bIns="0" rtlCol="0" anchor="t"/>
          <a:lstStyle/>
          <a:p>
            <a:pPr algn="ctr">
              <a:lnSpc>
                <a:spcPts val="2650"/>
              </a:lnSpc>
            </a:pPr>
            <a:r>
              <a:rPr lang="en-US" sz="1800" b="1" dirty="0">
                <a:solidFill>
                  <a:schemeClr val="tx1"/>
                </a:solidFill>
                <a:latin typeface="+mj-lt"/>
                <a:ea typeface="Corben" pitchFamily="34" charset="-122"/>
                <a:cs typeface="Corben" pitchFamily="34" charset="-120"/>
              </a:rPr>
              <a:t>Decoder</a:t>
            </a:r>
            <a:endParaRPr lang="en-US" sz="1800" b="1" dirty="0">
              <a:solidFill>
                <a:schemeClr val="tx1"/>
              </a:solidFill>
              <a:latin typeface="+mj-lt"/>
            </a:endParaRPr>
          </a:p>
          <a:p>
            <a:pPr marL="0" indent="0" algn="ctr">
              <a:lnSpc>
                <a:spcPts val="2650"/>
              </a:lnSpc>
              <a:buNone/>
            </a:pPr>
            <a:endParaRPr lang="en-US" sz="1800" dirty="0">
              <a:solidFill>
                <a:schemeClr val="tx1"/>
              </a:solidFill>
              <a:latin typeface="+mj-lt"/>
              <a:ea typeface="Nobile" pitchFamily="34" charset="-122"/>
              <a:cs typeface="Nobile" pitchFamily="34" charset="-120"/>
            </a:endParaRPr>
          </a:p>
          <a:p>
            <a:pPr marL="0" indent="0" algn="ctr">
              <a:lnSpc>
                <a:spcPts val="2650"/>
              </a:lnSpc>
              <a:buNone/>
            </a:pPr>
            <a:r>
              <a:rPr lang="en-US" sz="1800" dirty="0">
                <a:solidFill>
                  <a:schemeClr val="tx1"/>
                </a:solidFill>
                <a:latin typeface="+mj-lt"/>
                <a:ea typeface="Nobile" pitchFamily="34" charset="-122"/>
                <a:cs typeface="Nobile" pitchFamily="34" charset="-120"/>
              </a:rPr>
              <a:t>Reconstructs original data from the latent representation.</a:t>
            </a:r>
            <a:endParaRPr lang="en-US" sz="1800" dirty="0">
              <a:solidFill>
                <a:schemeClr val="tx1"/>
              </a:solidFill>
              <a:latin typeface="+mj-lt"/>
            </a:endParaRPr>
          </a:p>
        </p:txBody>
      </p:sp>
    </p:spTree>
    <p:extLst>
      <p:ext uri="{BB962C8B-B14F-4D97-AF65-F5344CB8AC3E}">
        <p14:creationId xmlns:p14="http://schemas.microsoft.com/office/powerpoint/2010/main" val="2757054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2A32C-357C-D4A2-3644-0972F302A9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6B66D3-48F9-87A1-D68A-E158E60CD780}"/>
              </a:ext>
            </a:extLst>
          </p:cNvPr>
          <p:cNvSpPr txBox="1"/>
          <p:nvPr/>
        </p:nvSpPr>
        <p:spPr>
          <a:xfrm>
            <a:off x="304800" y="664124"/>
            <a:ext cx="6103620" cy="593176"/>
          </a:xfrm>
          <a:prstGeom prst="rect">
            <a:avLst/>
          </a:prstGeom>
          <a:noFill/>
        </p:spPr>
        <p:txBody>
          <a:bodyPr wrap="square">
            <a:spAutoFit/>
          </a:bodyPr>
          <a:lstStyle>
            <a:defPPr marR="0" lvl="0" algn="l" rtl="0">
              <a:lnSpc>
                <a:spcPct val="100000"/>
              </a:lnSpc>
              <a:spcBef>
                <a:spcPts val="0"/>
              </a:spcBef>
              <a:spcAft>
                <a:spcPts val="0"/>
              </a:spcAft>
              <a:defRPr/>
            </a:defPPr>
            <a:lvl1pPr>
              <a:lnSpc>
                <a:spcPts val="4600"/>
              </a:lnSpc>
              <a:defRPr sz="2000" b="1">
                <a:solidFill>
                  <a:srgbClr val="213163"/>
                </a:solidFill>
              </a:defRPr>
            </a:lvl1pPr>
          </a:lstStyle>
          <a:p>
            <a:r>
              <a:rPr lang="en-US" dirty="0"/>
              <a:t>Training VAEs: Evidence Lower Bound (ELBO)</a:t>
            </a:r>
          </a:p>
        </p:txBody>
      </p:sp>
      <p:sp>
        <p:nvSpPr>
          <p:cNvPr id="7" name="TextBox 6">
            <a:extLst>
              <a:ext uri="{FF2B5EF4-FFF2-40B4-BE49-F238E27FC236}">
                <a16:creationId xmlns:a16="http://schemas.microsoft.com/office/drawing/2014/main" id="{58C936AE-951B-6520-B221-6A3848B97533}"/>
              </a:ext>
            </a:extLst>
          </p:cNvPr>
          <p:cNvSpPr txBox="1"/>
          <p:nvPr/>
        </p:nvSpPr>
        <p:spPr>
          <a:xfrm>
            <a:off x="526366" y="1783080"/>
            <a:ext cx="10942320" cy="4136902"/>
          </a:xfrm>
          <a:prstGeom prst="rect">
            <a:avLst/>
          </a:prstGeom>
          <a:noFill/>
        </p:spPr>
        <p:txBody>
          <a:bodyPr wrap="square">
            <a:spAutoFit/>
          </a:bodyPr>
          <a:lstStyle/>
          <a:p>
            <a:pPr marL="0" indent="0" algn="just">
              <a:lnSpc>
                <a:spcPts val="2850"/>
              </a:lnSpc>
              <a:buNone/>
            </a:pPr>
            <a:r>
              <a:rPr lang="en-US" sz="1600" dirty="0">
                <a:solidFill>
                  <a:schemeClr val="tx1"/>
                </a:solidFill>
                <a:latin typeface="+mn-lt"/>
                <a:ea typeface="Nobile" pitchFamily="34" charset="-122"/>
                <a:cs typeface="Nobile" pitchFamily="34" charset="-120"/>
              </a:rPr>
              <a:t>VAEs are trained by optimizing the Evidence Lower Bound (ELBO), which balances two objectives: accurate data reconstruction and proper latent space structuring. The ELBO consists of two main components: the reconstruction loss and the KL-divergence loss. The reconstruction loss measures the decoder's ability to recreate the original data, while the KL-divergence loss ensures the latent space is structured smoothly. This approach enables VAEs to generate realistic samples and perform smooth interpolations between data points.</a:t>
            </a:r>
          </a:p>
          <a:p>
            <a:pPr algn="just">
              <a:lnSpc>
                <a:spcPts val="2850"/>
              </a:lnSpc>
            </a:pPr>
            <a:endParaRPr lang="en-US" sz="1600" dirty="0">
              <a:solidFill>
                <a:schemeClr val="tx1"/>
              </a:solidFill>
              <a:latin typeface="+mn-lt"/>
            </a:endParaRPr>
          </a:p>
          <a:p>
            <a:pPr marL="285750" indent="-285750" algn="just">
              <a:lnSpc>
                <a:spcPts val="2850"/>
              </a:lnSpc>
              <a:buFont typeface="Arial" panose="020B0604020202020204" pitchFamily="34" charset="0"/>
              <a:buChar char="•"/>
            </a:pPr>
            <a:r>
              <a:rPr lang="en-US" sz="1600" b="1" dirty="0">
                <a:solidFill>
                  <a:schemeClr val="tx1"/>
                </a:solidFill>
                <a:latin typeface="+mn-lt"/>
                <a:ea typeface="Corben" pitchFamily="34" charset="-122"/>
                <a:cs typeface="Corben" pitchFamily="34" charset="-120"/>
              </a:rPr>
              <a:t>Reconstruction Loss: </a:t>
            </a:r>
            <a:r>
              <a:rPr lang="en-US" sz="1600" dirty="0">
                <a:solidFill>
                  <a:schemeClr val="tx1"/>
                </a:solidFill>
                <a:latin typeface="+mn-lt"/>
                <a:ea typeface="Nobile" pitchFamily="34" charset="-122"/>
                <a:cs typeface="Nobile" pitchFamily="34" charset="-120"/>
              </a:rPr>
              <a:t>Measures how well the decoder reconstructs the original data. Common functions include Mean Squared Error (MSE) and Binary Cross-Entropy (BCE).</a:t>
            </a:r>
          </a:p>
          <a:p>
            <a:pPr marL="285750" indent="-285750" algn="just">
              <a:lnSpc>
                <a:spcPts val="2850"/>
              </a:lnSpc>
              <a:buFont typeface="Arial" panose="020B0604020202020204" pitchFamily="34" charset="0"/>
              <a:buChar char="•"/>
            </a:pPr>
            <a:endParaRPr lang="en-US" sz="1600" dirty="0">
              <a:solidFill>
                <a:schemeClr val="tx1"/>
              </a:solidFill>
              <a:latin typeface="+mn-lt"/>
              <a:ea typeface="Nobile" pitchFamily="34" charset="-122"/>
              <a:cs typeface="Nobile" pitchFamily="34" charset="-120"/>
            </a:endParaRPr>
          </a:p>
          <a:p>
            <a:pPr marL="285750" indent="-285750" algn="just">
              <a:lnSpc>
                <a:spcPts val="2850"/>
              </a:lnSpc>
              <a:buFont typeface="Arial" panose="020B0604020202020204" pitchFamily="34" charset="0"/>
              <a:buChar char="•"/>
            </a:pPr>
            <a:r>
              <a:rPr lang="en-US" sz="1600" b="1" dirty="0">
                <a:solidFill>
                  <a:schemeClr val="tx1"/>
                </a:solidFill>
                <a:latin typeface="+mn-lt"/>
                <a:ea typeface="Corben" pitchFamily="34" charset="-122"/>
                <a:cs typeface="Corben" pitchFamily="34" charset="-120"/>
              </a:rPr>
              <a:t>KL-Divergence Loss: </a:t>
            </a:r>
            <a:r>
              <a:rPr lang="en-US" sz="1600" dirty="0">
                <a:solidFill>
                  <a:schemeClr val="tx1"/>
                </a:solidFill>
                <a:latin typeface="+mn-lt"/>
                <a:ea typeface="Nobile" pitchFamily="34" charset="-122"/>
                <a:cs typeface="Nobile" pitchFamily="34" charset="-120"/>
              </a:rPr>
              <a:t>Measures the difference between the encoder's output distribution and the target Gaussian. Helps structure the latent space for smooth transitions and proper data representation.</a:t>
            </a:r>
            <a:endParaRPr lang="en-US" sz="1600" dirty="0">
              <a:solidFill>
                <a:schemeClr val="tx1"/>
              </a:solidFill>
              <a:latin typeface="+mn-lt"/>
            </a:endParaRPr>
          </a:p>
        </p:txBody>
      </p:sp>
    </p:spTree>
    <p:extLst>
      <p:ext uri="{BB962C8B-B14F-4D97-AF65-F5344CB8AC3E}">
        <p14:creationId xmlns:p14="http://schemas.microsoft.com/office/powerpoint/2010/main" val="4275288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26A6D-1B86-69F6-902F-D197FBACBE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D8BF972-D525-E6B5-99BC-5B1D176F5449}"/>
              </a:ext>
            </a:extLst>
          </p:cNvPr>
          <p:cNvSpPr txBox="1"/>
          <p:nvPr/>
        </p:nvSpPr>
        <p:spPr>
          <a:xfrm>
            <a:off x="304800" y="598433"/>
            <a:ext cx="8642252" cy="650884"/>
          </a:xfrm>
          <a:prstGeom prst="rect">
            <a:avLst/>
          </a:prstGeom>
          <a:noFill/>
        </p:spPr>
        <p:txBody>
          <a:bodyPr wrap="square">
            <a:spAutoFit/>
          </a:bodyPr>
          <a:lstStyle>
            <a:defPPr marR="0" lvl="0" algn="l" rtl="0">
              <a:lnSpc>
                <a:spcPct val="100000"/>
              </a:lnSpc>
              <a:spcBef>
                <a:spcPts val="0"/>
              </a:spcBef>
              <a:spcAft>
                <a:spcPts val="0"/>
              </a:spcAft>
              <a:defRPr/>
            </a:defPPr>
            <a:lvl1pPr>
              <a:lnSpc>
                <a:spcPts val="4600"/>
              </a:lnSpc>
              <a:defRPr sz="2000" b="1">
                <a:solidFill>
                  <a:srgbClr val="213163"/>
                </a:solidFill>
              </a:defRPr>
            </a:lvl1pPr>
          </a:lstStyle>
          <a:p>
            <a:r>
              <a:rPr lang="en-US" dirty="0"/>
              <a:t>Exploring the Latent Space: Generation and Interpolation</a:t>
            </a:r>
          </a:p>
        </p:txBody>
      </p:sp>
      <p:sp>
        <p:nvSpPr>
          <p:cNvPr id="4" name="Text 1">
            <a:extLst>
              <a:ext uri="{FF2B5EF4-FFF2-40B4-BE49-F238E27FC236}">
                <a16:creationId xmlns:a16="http://schemas.microsoft.com/office/drawing/2014/main" id="{40FE1FC8-C49A-26FC-9F43-28F84F1E1923}"/>
              </a:ext>
            </a:extLst>
          </p:cNvPr>
          <p:cNvSpPr/>
          <p:nvPr/>
        </p:nvSpPr>
        <p:spPr>
          <a:xfrm>
            <a:off x="304800" y="1538472"/>
            <a:ext cx="11526129" cy="5319528"/>
          </a:xfrm>
          <a:prstGeom prst="rect">
            <a:avLst/>
          </a:prstGeom>
          <a:noFill/>
          <a:ln/>
        </p:spPr>
        <p:txBody>
          <a:bodyPr wrap="square" lIns="0" tIns="0" rIns="0" bIns="0" rtlCol="0" anchor="t"/>
          <a:lstStyle/>
          <a:p>
            <a:pPr marL="0" indent="0">
              <a:lnSpc>
                <a:spcPts val="2650"/>
              </a:lnSpc>
              <a:buNone/>
            </a:pPr>
            <a:endParaRPr lang="en-US" sz="1800" dirty="0">
              <a:solidFill>
                <a:schemeClr val="tx1"/>
              </a:solidFill>
              <a:latin typeface="+mj-lt"/>
            </a:endParaRPr>
          </a:p>
        </p:txBody>
      </p:sp>
      <p:graphicFrame>
        <p:nvGraphicFramePr>
          <p:cNvPr id="5" name="Diagram 4">
            <a:extLst>
              <a:ext uri="{FF2B5EF4-FFF2-40B4-BE49-F238E27FC236}">
                <a16:creationId xmlns:a16="http://schemas.microsoft.com/office/drawing/2014/main" id="{A4C64911-8EF9-9DF1-173A-EFAD4127B8B1}"/>
              </a:ext>
            </a:extLst>
          </p:cNvPr>
          <p:cNvGraphicFramePr/>
          <p:nvPr>
            <p:extLst>
              <p:ext uri="{D42A27DB-BD31-4B8C-83A1-F6EECF244321}">
                <p14:modId xmlns:p14="http://schemas.microsoft.com/office/powerpoint/2010/main" val="2360366237"/>
              </p:ext>
            </p:extLst>
          </p:nvPr>
        </p:nvGraphicFramePr>
        <p:xfrm>
          <a:off x="1921311" y="2740465"/>
          <a:ext cx="8349378" cy="291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5D332DF-7939-2BA5-9A2B-4C8DB5C098F1}"/>
              </a:ext>
            </a:extLst>
          </p:cNvPr>
          <p:cNvSpPr txBox="1"/>
          <p:nvPr/>
        </p:nvSpPr>
        <p:spPr>
          <a:xfrm>
            <a:off x="548644" y="1851768"/>
            <a:ext cx="10275685" cy="369332"/>
          </a:xfrm>
          <a:prstGeom prst="rect">
            <a:avLst/>
          </a:prstGeom>
          <a:noFill/>
        </p:spPr>
        <p:txBody>
          <a:bodyPr wrap="square">
            <a:spAutoFit/>
          </a:bodyPr>
          <a:lstStyle/>
          <a:p>
            <a:r>
              <a:rPr lang="en-US" sz="1800" dirty="0">
                <a:solidFill>
                  <a:schemeClr val="tx1"/>
                </a:solidFill>
                <a:latin typeface="+mn-lt"/>
                <a:ea typeface="Nobile" pitchFamily="34" charset="-122"/>
                <a:cs typeface="Nobile" pitchFamily="34" charset="-120"/>
              </a:rPr>
              <a:t>Once trained, VAEs offer fascinating ways to explore the latent space. </a:t>
            </a:r>
            <a:endParaRPr lang="en-IN" sz="1800" dirty="0">
              <a:latin typeface="+mn-lt"/>
            </a:endParaRPr>
          </a:p>
        </p:txBody>
      </p:sp>
    </p:spTree>
    <p:extLst>
      <p:ext uri="{BB962C8B-B14F-4D97-AF65-F5344CB8AC3E}">
        <p14:creationId xmlns:p14="http://schemas.microsoft.com/office/powerpoint/2010/main" val="288734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5025-D325-A75C-5EEF-B0619CCB8B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BB6037-B631-0F08-2C89-AA1463477F0F}"/>
              </a:ext>
            </a:extLst>
          </p:cNvPr>
          <p:cNvSpPr txBox="1"/>
          <p:nvPr/>
        </p:nvSpPr>
        <p:spPr>
          <a:xfrm>
            <a:off x="304800" y="664124"/>
            <a:ext cx="6100996" cy="593176"/>
          </a:xfrm>
          <a:prstGeom prst="rect">
            <a:avLst/>
          </a:prstGeom>
          <a:noFill/>
        </p:spPr>
        <p:txBody>
          <a:bodyPr wrap="square">
            <a:spAutoFit/>
          </a:bodyPr>
          <a:lstStyle>
            <a:defPPr marR="0" lvl="0" algn="l" rtl="0">
              <a:lnSpc>
                <a:spcPct val="100000"/>
              </a:lnSpc>
              <a:spcBef>
                <a:spcPts val="0"/>
              </a:spcBef>
              <a:spcAft>
                <a:spcPts val="0"/>
              </a:spcAft>
              <a:defRPr/>
            </a:defPPr>
            <a:lvl1pPr>
              <a:lnSpc>
                <a:spcPts val="4600"/>
              </a:lnSpc>
              <a:defRPr sz="2000" b="1">
                <a:solidFill>
                  <a:srgbClr val="213163"/>
                </a:solidFill>
              </a:defRPr>
            </a:lvl1pPr>
          </a:lstStyle>
          <a:p>
            <a:r>
              <a:rPr lang="en-US" dirty="0"/>
              <a:t>Popular VAE Variants: CVAE and Beta-VAE</a:t>
            </a:r>
          </a:p>
        </p:txBody>
      </p:sp>
      <p:sp>
        <p:nvSpPr>
          <p:cNvPr id="4" name="Shape 3">
            <a:extLst>
              <a:ext uri="{FF2B5EF4-FFF2-40B4-BE49-F238E27FC236}">
                <a16:creationId xmlns:a16="http://schemas.microsoft.com/office/drawing/2014/main" id="{135AF2E7-F77D-5BAA-FC89-FBC39B56DF20}"/>
              </a:ext>
            </a:extLst>
          </p:cNvPr>
          <p:cNvSpPr/>
          <p:nvPr/>
        </p:nvSpPr>
        <p:spPr>
          <a:xfrm>
            <a:off x="1310335" y="2405003"/>
            <a:ext cx="4662710" cy="2047994"/>
          </a:xfrm>
          <a:prstGeom prst="roundRect">
            <a:avLst>
              <a:gd name="adj" fmla="val 4652"/>
            </a:avLst>
          </a:prstGeom>
          <a:solidFill>
            <a:srgbClr val="D2D9F9"/>
          </a:solidFill>
          <a:ln w="7620">
            <a:solidFill>
              <a:srgbClr val="B8BFDF"/>
            </a:solidFill>
            <a:prstDash val="solid"/>
          </a:ln>
        </p:spPr>
        <p:txBody>
          <a:bodyPr/>
          <a:lstStyle/>
          <a:p>
            <a:endParaRPr lang="en-IN"/>
          </a:p>
        </p:txBody>
      </p:sp>
      <p:sp>
        <p:nvSpPr>
          <p:cNvPr id="6" name="Text 5">
            <a:extLst>
              <a:ext uri="{FF2B5EF4-FFF2-40B4-BE49-F238E27FC236}">
                <a16:creationId xmlns:a16="http://schemas.microsoft.com/office/drawing/2014/main" id="{4588E162-A26D-8199-9F16-3A8E7D3A3ABE}"/>
              </a:ext>
            </a:extLst>
          </p:cNvPr>
          <p:cNvSpPr/>
          <p:nvPr/>
        </p:nvSpPr>
        <p:spPr>
          <a:xfrm>
            <a:off x="1480916" y="2453699"/>
            <a:ext cx="4321547" cy="725805"/>
          </a:xfrm>
          <a:prstGeom prst="rect">
            <a:avLst/>
          </a:prstGeom>
          <a:noFill/>
          <a:ln/>
        </p:spPr>
        <p:txBody>
          <a:bodyPr wrap="square" lIns="0" tIns="0" rIns="0" bIns="0" rtlCol="0" anchor="t"/>
          <a:lstStyle/>
          <a:p>
            <a:pPr>
              <a:lnSpc>
                <a:spcPts val="2850"/>
              </a:lnSpc>
            </a:pPr>
            <a:r>
              <a:rPr lang="en-US" sz="1800" b="1" dirty="0">
                <a:solidFill>
                  <a:schemeClr val="tx1"/>
                </a:solidFill>
                <a:latin typeface="+mj-lt"/>
                <a:ea typeface="Corben" pitchFamily="34" charset="-122"/>
                <a:cs typeface="Corben" pitchFamily="34" charset="-120"/>
              </a:rPr>
              <a:t>CVAE</a:t>
            </a:r>
            <a:endParaRPr lang="en-US" sz="1800" b="1" dirty="0">
              <a:solidFill>
                <a:schemeClr val="tx1"/>
              </a:solidFill>
              <a:latin typeface="+mj-lt"/>
            </a:endParaRPr>
          </a:p>
          <a:p>
            <a:pPr marL="0" indent="0">
              <a:lnSpc>
                <a:spcPts val="2850"/>
              </a:lnSpc>
              <a:buNone/>
            </a:pPr>
            <a:endParaRPr lang="en-US" sz="1800" dirty="0">
              <a:solidFill>
                <a:schemeClr val="tx1"/>
              </a:solidFill>
              <a:latin typeface="+mj-lt"/>
              <a:ea typeface="Nobile" pitchFamily="34" charset="-122"/>
              <a:cs typeface="Nobile" pitchFamily="34" charset="-120"/>
            </a:endParaRPr>
          </a:p>
          <a:p>
            <a:pPr marL="0" indent="0">
              <a:lnSpc>
                <a:spcPts val="2850"/>
              </a:lnSpc>
              <a:buNone/>
            </a:pPr>
            <a:r>
              <a:rPr lang="en-US" sz="1800" dirty="0">
                <a:solidFill>
                  <a:schemeClr val="tx1"/>
                </a:solidFill>
                <a:latin typeface="+mj-lt"/>
                <a:ea typeface="Nobile" pitchFamily="34" charset="-122"/>
                <a:cs typeface="Nobile" pitchFamily="34" charset="-120"/>
              </a:rPr>
              <a:t>Uses additional information like labels to control generation, allowing for more targeted output.</a:t>
            </a:r>
            <a:endParaRPr lang="en-US" sz="1800" dirty="0">
              <a:solidFill>
                <a:schemeClr val="tx1"/>
              </a:solidFill>
              <a:latin typeface="+mj-lt"/>
            </a:endParaRPr>
          </a:p>
        </p:txBody>
      </p:sp>
      <p:sp>
        <p:nvSpPr>
          <p:cNvPr id="7" name="Shape 6">
            <a:extLst>
              <a:ext uri="{FF2B5EF4-FFF2-40B4-BE49-F238E27FC236}">
                <a16:creationId xmlns:a16="http://schemas.microsoft.com/office/drawing/2014/main" id="{72E77EEA-2A06-3550-5F73-8311889EAAB0}"/>
              </a:ext>
            </a:extLst>
          </p:cNvPr>
          <p:cNvSpPr/>
          <p:nvPr/>
        </p:nvSpPr>
        <p:spPr>
          <a:xfrm>
            <a:off x="6288165" y="2405003"/>
            <a:ext cx="4662710" cy="2047994"/>
          </a:xfrm>
          <a:prstGeom prst="roundRect">
            <a:avLst>
              <a:gd name="adj" fmla="val 4652"/>
            </a:avLst>
          </a:prstGeom>
          <a:solidFill>
            <a:srgbClr val="D2D9F9"/>
          </a:solidFill>
          <a:ln w="7620">
            <a:solidFill>
              <a:srgbClr val="B8BFDF"/>
            </a:solidFill>
            <a:prstDash val="solid"/>
          </a:ln>
        </p:spPr>
        <p:txBody>
          <a:bodyPr/>
          <a:lstStyle/>
          <a:p>
            <a:endParaRPr lang="en-IN"/>
          </a:p>
        </p:txBody>
      </p:sp>
      <p:sp>
        <p:nvSpPr>
          <p:cNvPr id="9" name="Text 8">
            <a:extLst>
              <a:ext uri="{FF2B5EF4-FFF2-40B4-BE49-F238E27FC236}">
                <a16:creationId xmlns:a16="http://schemas.microsoft.com/office/drawing/2014/main" id="{933E80D6-80DF-42EA-FAC9-858F0CCD7E1C}"/>
              </a:ext>
            </a:extLst>
          </p:cNvPr>
          <p:cNvSpPr/>
          <p:nvPr/>
        </p:nvSpPr>
        <p:spPr>
          <a:xfrm>
            <a:off x="6389537" y="2453699"/>
            <a:ext cx="4321547" cy="1601552"/>
          </a:xfrm>
          <a:prstGeom prst="rect">
            <a:avLst/>
          </a:prstGeom>
          <a:noFill/>
          <a:ln/>
        </p:spPr>
        <p:txBody>
          <a:bodyPr wrap="square" lIns="0" tIns="0" rIns="0" bIns="0" rtlCol="0" anchor="t"/>
          <a:lstStyle/>
          <a:p>
            <a:pPr>
              <a:lnSpc>
                <a:spcPts val="2850"/>
              </a:lnSpc>
            </a:pPr>
            <a:r>
              <a:rPr lang="en-US" sz="1800" b="1" dirty="0">
                <a:solidFill>
                  <a:schemeClr val="tx1"/>
                </a:solidFill>
                <a:latin typeface="+mj-lt"/>
                <a:ea typeface="Corben" pitchFamily="34" charset="-122"/>
                <a:cs typeface="Corben" pitchFamily="34" charset="-120"/>
              </a:rPr>
              <a:t>Beta-VAE</a:t>
            </a:r>
          </a:p>
          <a:p>
            <a:pPr>
              <a:lnSpc>
                <a:spcPts val="2850"/>
              </a:lnSpc>
            </a:pPr>
            <a:endParaRPr lang="en-US" sz="1800" dirty="0"/>
          </a:p>
          <a:p>
            <a:pPr marL="0" indent="0">
              <a:lnSpc>
                <a:spcPts val="2850"/>
              </a:lnSpc>
              <a:buNone/>
            </a:pPr>
            <a:r>
              <a:rPr lang="en-US" sz="1800" dirty="0">
                <a:solidFill>
                  <a:schemeClr val="tx1"/>
                </a:solidFill>
                <a:latin typeface="+mj-lt"/>
                <a:ea typeface="Nobile" pitchFamily="34" charset="-122"/>
                <a:cs typeface="Nobile" pitchFamily="34" charset="-120"/>
              </a:rPr>
              <a:t>Introduces β parameter to scale KL-divergence, focusing on disentangling latent features for better interpretability.</a:t>
            </a:r>
            <a:endParaRPr lang="en-US" sz="1800" dirty="0">
              <a:solidFill>
                <a:schemeClr val="tx1"/>
              </a:solidFill>
              <a:latin typeface="+mj-lt"/>
            </a:endParaRPr>
          </a:p>
        </p:txBody>
      </p:sp>
    </p:spTree>
    <p:extLst>
      <p:ext uri="{BB962C8B-B14F-4D97-AF65-F5344CB8AC3E}">
        <p14:creationId xmlns:p14="http://schemas.microsoft.com/office/powerpoint/2010/main" val="2174620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C44C7-BCCA-856B-6373-D799F0FB1F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3C4A91-03C9-7A86-A804-B230AD35F1A8}"/>
              </a:ext>
            </a:extLst>
          </p:cNvPr>
          <p:cNvSpPr txBox="1"/>
          <p:nvPr/>
        </p:nvSpPr>
        <p:spPr>
          <a:xfrm>
            <a:off x="304800" y="664124"/>
            <a:ext cx="6100996" cy="593176"/>
          </a:xfrm>
          <a:prstGeom prst="rect">
            <a:avLst/>
          </a:prstGeom>
          <a:noFill/>
        </p:spPr>
        <p:txBody>
          <a:bodyPr wrap="square">
            <a:spAutoFit/>
          </a:bodyPr>
          <a:lstStyle>
            <a:defPPr marR="0" lvl="0" algn="l" rtl="0">
              <a:lnSpc>
                <a:spcPct val="100000"/>
              </a:lnSpc>
              <a:spcBef>
                <a:spcPts val="0"/>
              </a:spcBef>
              <a:spcAft>
                <a:spcPts val="0"/>
              </a:spcAft>
              <a:defRPr/>
            </a:defPPr>
            <a:lvl1pPr>
              <a:lnSpc>
                <a:spcPts val="4600"/>
              </a:lnSpc>
              <a:defRPr sz="2000" b="1">
                <a:solidFill>
                  <a:srgbClr val="213163"/>
                </a:solidFill>
              </a:defRPr>
            </a:lvl1pPr>
          </a:lstStyle>
          <a:p>
            <a:r>
              <a:rPr lang="en-US" dirty="0"/>
              <a:t>Tools and Libraries for Generative AI</a:t>
            </a:r>
          </a:p>
        </p:txBody>
      </p:sp>
      <p:graphicFrame>
        <p:nvGraphicFramePr>
          <p:cNvPr id="7" name="Diagram 6">
            <a:extLst>
              <a:ext uri="{FF2B5EF4-FFF2-40B4-BE49-F238E27FC236}">
                <a16:creationId xmlns:a16="http://schemas.microsoft.com/office/drawing/2014/main" id="{225DB1DF-106E-F1C0-0503-F55B1C126B3C}"/>
              </a:ext>
            </a:extLst>
          </p:cNvPr>
          <p:cNvGraphicFramePr/>
          <p:nvPr>
            <p:extLst>
              <p:ext uri="{D42A27DB-BD31-4B8C-83A1-F6EECF244321}">
                <p14:modId xmlns:p14="http://schemas.microsoft.com/office/powerpoint/2010/main" val="1763066011"/>
              </p:ext>
            </p:extLst>
          </p:nvPr>
        </p:nvGraphicFramePr>
        <p:xfrm>
          <a:off x="584616" y="1714500"/>
          <a:ext cx="11032761" cy="482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589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dirty="0">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dirty="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CB0E4-7079-F8E8-60D0-4F7B0FD5BB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AC75A8-78F2-F9D2-606B-C3C08DEF9C9B}"/>
              </a:ext>
            </a:extLst>
          </p:cNvPr>
          <p:cNvSpPr txBox="1"/>
          <p:nvPr/>
        </p:nvSpPr>
        <p:spPr>
          <a:xfrm>
            <a:off x="304800" y="567944"/>
            <a:ext cx="6100996" cy="641266"/>
          </a:xfrm>
          <a:prstGeom prst="rect">
            <a:avLst/>
          </a:prstGeom>
          <a:noFill/>
        </p:spPr>
        <p:txBody>
          <a:bodyPr wrap="square">
            <a:spAutoFit/>
          </a:bodyPr>
          <a:lstStyle>
            <a:defPPr marR="0" lvl="0" algn="l" rtl="0">
              <a:lnSpc>
                <a:spcPct val="100000"/>
              </a:lnSpc>
              <a:spcBef>
                <a:spcPts val="0"/>
              </a:spcBef>
              <a:spcAft>
                <a:spcPts val="0"/>
              </a:spcAft>
              <a:defRPr/>
            </a:defPPr>
            <a:lvl1pPr>
              <a:lnSpc>
                <a:spcPts val="4600"/>
              </a:lnSpc>
              <a:defRPr sz="2000" b="1">
                <a:solidFill>
                  <a:srgbClr val="213163"/>
                </a:solidFill>
              </a:defRPr>
            </a:lvl1pPr>
          </a:lstStyle>
          <a:p>
            <a:r>
              <a:rPr lang="en-US" dirty="0"/>
              <a:t>TensorFlow Generative Model APIs</a:t>
            </a:r>
          </a:p>
        </p:txBody>
      </p:sp>
      <p:pic>
        <p:nvPicPr>
          <p:cNvPr id="2" name="Image 0" descr="preencoded.png"/>
          <p:cNvPicPr>
            <a:picLocks noChangeAspect="1"/>
          </p:cNvPicPr>
          <p:nvPr/>
        </p:nvPicPr>
        <p:blipFill>
          <a:blip r:embed="rId3"/>
          <a:stretch>
            <a:fillRect/>
          </a:stretch>
        </p:blipFill>
        <p:spPr>
          <a:xfrm>
            <a:off x="8212667" y="912622"/>
            <a:ext cx="3674533" cy="5062770"/>
          </a:xfrm>
          <a:prstGeom prst="rect">
            <a:avLst/>
          </a:prstGeom>
        </p:spPr>
      </p:pic>
      <p:graphicFrame>
        <p:nvGraphicFramePr>
          <p:cNvPr id="4" name="Diagram 3">
            <a:extLst>
              <a:ext uri="{FF2B5EF4-FFF2-40B4-BE49-F238E27FC236}">
                <a16:creationId xmlns:a16="http://schemas.microsoft.com/office/drawing/2014/main" id="{7E3049A6-A695-2951-268B-82BE4ADAC608}"/>
              </a:ext>
            </a:extLst>
          </p:cNvPr>
          <p:cNvGraphicFramePr/>
          <p:nvPr>
            <p:extLst>
              <p:ext uri="{D42A27DB-BD31-4B8C-83A1-F6EECF244321}">
                <p14:modId xmlns:p14="http://schemas.microsoft.com/office/powerpoint/2010/main" val="3647853344"/>
              </p:ext>
            </p:extLst>
          </p:nvPr>
        </p:nvGraphicFramePr>
        <p:xfrm>
          <a:off x="729846" y="1399707"/>
          <a:ext cx="7169811" cy="4446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3C8C6ED1-735E-3ED9-B1D1-9998CC541A9D}"/>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6" name="TextBox 5">
            <a:extLst>
              <a:ext uri="{FF2B5EF4-FFF2-40B4-BE49-F238E27FC236}">
                <a16:creationId xmlns:a16="http://schemas.microsoft.com/office/drawing/2014/main" id="{F319425F-4876-D895-E103-2B43A0DAD9AB}"/>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8" name="Straight Connector 7">
            <a:extLst>
              <a:ext uri="{FF2B5EF4-FFF2-40B4-BE49-F238E27FC236}">
                <a16:creationId xmlns:a16="http://schemas.microsoft.com/office/drawing/2014/main" id="{40A5D1F6-BCA6-329F-CAB8-A484C00F31BA}"/>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90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5415626-5C78-871D-4F4E-CBB02B01D41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B72A00-3948-AFBB-2A7A-2D94C09476B1}"/>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TensorFlow GAN (TF-GAN) Features</a:t>
            </a:r>
          </a:p>
        </p:txBody>
      </p:sp>
      <p:sp>
        <p:nvSpPr>
          <p:cNvPr id="20" name="Shape 1">
            <a:extLst>
              <a:ext uri="{FF2B5EF4-FFF2-40B4-BE49-F238E27FC236}">
                <a16:creationId xmlns:a16="http://schemas.microsoft.com/office/drawing/2014/main" id="{B60B909D-93E0-C292-8F8D-C72883AF2B66}"/>
              </a:ext>
            </a:extLst>
          </p:cNvPr>
          <p:cNvSpPr/>
          <p:nvPr/>
        </p:nvSpPr>
        <p:spPr>
          <a:xfrm>
            <a:off x="1469925" y="1714501"/>
            <a:ext cx="45719" cy="4716280"/>
          </a:xfrm>
          <a:prstGeom prst="roundRect">
            <a:avLst>
              <a:gd name="adj" fmla="val 359016"/>
            </a:avLst>
          </a:prstGeom>
          <a:solidFill>
            <a:srgbClr val="B8BFDF"/>
          </a:solidFill>
          <a:ln/>
        </p:spPr>
        <p:txBody>
          <a:bodyPr/>
          <a:lstStyle/>
          <a:p>
            <a:endParaRPr lang="en-IN"/>
          </a:p>
        </p:txBody>
      </p:sp>
      <p:sp>
        <p:nvSpPr>
          <p:cNvPr id="21" name="Shape 2">
            <a:extLst>
              <a:ext uri="{FF2B5EF4-FFF2-40B4-BE49-F238E27FC236}">
                <a16:creationId xmlns:a16="http://schemas.microsoft.com/office/drawing/2014/main" id="{2B9168D5-001D-3222-197B-B4879E938BC0}"/>
              </a:ext>
            </a:extLst>
          </p:cNvPr>
          <p:cNvSpPr/>
          <p:nvPr/>
        </p:nvSpPr>
        <p:spPr>
          <a:xfrm>
            <a:off x="1678285" y="2142649"/>
            <a:ext cx="683895" cy="22860"/>
          </a:xfrm>
          <a:prstGeom prst="roundRect">
            <a:avLst>
              <a:gd name="adj" fmla="val 359016"/>
            </a:avLst>
          </a:prstGeom>
          <a:solidFill>
            <a:srgbClr val="B8BFDF"/>
          </a:solidFill>
          <a:ln/>
        </p:spPr>
        <p:txBody>
          <a:bodyPr/>
          <a:lstStyle/>
          <a:p>
            <a:endParaRPr lang="en-IN"/>
          </a:p>
        </p:txBody>
      </p:sp>
      <p:sp>
        <p:nvSpPr>
          <p:cNvPr id="22" name="Shape 3">
            <a:extLst>
              <a:ext uri="{FF2B5EF4-FFF2-40B4-BE49-F238E27FC236}">
                <a16:creationId xmlns:a16="http://schemas.microsoft.com/office/drawing/2014/main" id="{9FBDA646-91C9-62E8-E1AD-7A46EDD010CE}"/>
              </a:ext>
            </a:extLst>
          </p:cNvPr>
          <p:cNvSpPr/>
          <p:nvPr/>
        </p:nvSpPr>
        <p:spPr>
          <a:xfrm>
            <a:off x="1261566" y="1934289"/>
            <a:ext cx="439579" cy="439579"/>
          </a:xfrm>
          <a:prstGeom prst="roundRect">
            <a:avLst>
              <a:gd name="adj" fmla="val 18670"/>
            </a:avLst>
          </a:prstGeom>
          <a:solidFill>
            <a:srgbClr val="D2D9F9"/>
          </a:solidFill>
          <a:ln w="7620">
            <a:solidFill>
              <a:srgbClr val="B8BFDF"/>
            </a:solidFill>
            <a:prstDash val="solid"/>
          </a:ln>
        </p:spPr>
        <p:txBody>
          <a:bodyPr/>
          <a:lstStyle/>
          <a:p>
            <a:endParaRPr lang="en-IN"/>
          </a:p>
        </p:txBody>
      </p:sp>
      <p:sp>
        <p:nvSpPr>
          <p:cNvPr id="23" name="Text 4">
            <a:extLst>
              <a:ext uri="{FF2B5EF4-FFF2-40B4-BE49-F238E27FC236}">
                <a16:creationId xmlns:a16="http://schemas.microsoft.com/office/drawing/2014/main" id="{E48280BF-F3C4-887D-B052-F2D210B58618}"/>
              </a:ext>
            </a:extLst>
          </p:cNvPr>
          <p:cNvSpPr/>
          <p:nvPr/>
        </p:nvSpPr>
        <p:spPr>
          <a:xfrm>
            <a:off x="1438017" y="2007513"/>
            <a:ext cx="86678" cy="293132"/>
          </a:xfrm>
          <a:prstGeom prst="rect">
            <a:avLst/>
          </a:prstGeom>
          <a:noFill/>
          <a:ln/>
        </p:spPr>
        <p:txBody>
          <a:bodyPr wrap="none" lIns="0" tIns="0" rIns="0" bIns="0" rtlCol="0" anchor="t"/>
          <a:lstStyle/>
          <a:p>
            <a:pPr marL="0" indent="0" algn="ctr">
              <a:lnSpc>
                <a:spcPts val="2300"/>
              </a:lnSpc>
              <a:buNone/>
            </a:pPr>
            <a:r>
              <a:rPr lang="en-US" sz="2300" dirty="0">
                <a:solidFill>
                  <a:srgbClr val="404155"/>
                </a:solidFill>
                <a:latin typeface="Corben" pitchFamily="34" charset="0"/>
                <a:ea typeface="Corben" pitchFamily="34" charset="-122"/>
                <a:cs typeface="Corben" pitchFamily="34" charset="-120"/>
              </a:rPr>
              <a:t>1</a:t>
            </a:r>
            <a:endParaRPr lang="en-US" sz="2300" dirty="0"/>
          </a:p>
        </p:txBody>
      </p:sp>
      <p:sp>
        <p:nvSpPr>
          <p:cNvPr id="25" name="Text 6">
            <a:extLst>
              <a:ext uri="{FF2B5EF4-FFF2-40B4-BE49-F238E27FC236}">
                <a16:creationId xmlns:a16="http://schemas.microsoft.com/office/drawing/2014/main" id="{A867105C-18C6-885C-31A3-F7D1D4DA4698}"/>
              </a:ext>
            </a:extLst>
          </p:cNvPr>
          <p:cNvSpPr/>
          <p:nvPr/>
        </p:nvSpPr>
        <p:spPr>
          <a:xfrm>
            <a:off x="2556013" y="1641634"/>
            <a:ext cx="9031383" cy="4916188"/>
          </a:xfrm>
          <a:prstGeom prst="rect">
            <a:avLst/>
          </a:prstGeom>
          <a:noFill/>
          <a:ln/>
        </p:spPr>
        <p:txBody>
          <a:bodyPr wrap="square" lIns="0" tIns="0" rIns="0" bIns="0" rtlCol="0" anchor="t"/>
          <a:lstStyle/>
          <a:p>
            <a:pPr algn="just">
              <a:lnSpc>
                <a:spcPts val="2450"/>
              </a:lnSpc>
            </a:pPr>
            <a:r>
              <a:rPr lang="en-US" sz="1800" b="1" dirty="0">
                <a:solidFill>
                  <a:schemeClr val="tx1"/>
                </a:solidFill>
                <a:latin typeface="+mj-lt"/>
                <a:ea typeface="Corben" pitchFamily="34" charset="-122"/>
                <a:cs typeface="Corben" pitchFamily="34" charset="-120"/>
              </a:rPr>
              <a:t>GAN-Specific Loss Functions: </a:t>
            </a:r>
            <a:r>
              <a:rPr lang="en-US" sz="1800" dirty="0">
                <a:solidFill>
                  <a:schemeClr val="tx1"/>
                </a:solidFill>
                <a:latin typeface="+mj-lt"/>
                <a:ea typeface="Nobile" pitchFamily="34" charset="-122"/>
                <a:cs typeface="Nobile" pitchFamily="34" charset="-120"/>
              </a:rPr>
              <a:t>TF-GAN provides popular loss functions like Wasserstein Loss, Least-Squares Loss, and Hinge Loss, crucial for stabilizing GAN training and improving generation quality.</a:t>
            </a:r>
          </a:p>
          <a:p>
            <a:pPr marL="0" indent="0" algn="just">
              <a:lnSpc>
                <a:spcPts val="2450"/>
              </a:lnSpc>
              <a:buNone/>
            </a:pPr>
            <a:endParaRPr lang="en-US" sz="1800" dirty="0">
              <a:solidFill>
                <a:schemeClr val="tx1"/>
              </a:solidFill>
              <a:latin typeface="+mj-lt"/>
            </a:endParaRPr>
          </a:p>
          <a:p>
            <a:pPr marL="0" indent="0" algn="just">
              <a:lnSpc>
                <a:spcPts val="2450"/>
              </a:lnSpc>
              <a:buNone/>
            </a:pPr>
            <a:endParaRPr lang="en-US" sz="1800" dirty="0">
              <a:solidFill>
                <a:schemeClr val="tx1"/>
              </a:solidFill>
              <a:latin typeface="+mj-lt"/>
            </a:endParaRPr>
          </a:p>
          <a:p>
            <a:pPr marL="0" indent="0" algn="just">
              <a:lnSpc>
                <a:spcPts val="2450"/>
              </a:lnSpc>
              <a:buNone/>
            </a:pPr>
            <a:endParaRPr lang="en-US" sz="1800" dirty="0">
              <a:solidFill>
                <a:schemeClr val="tx1"/>
              </a:solidFill>
              <a:latin typeface="+mj-lt"/>
            </a:endParaRPr>
          </a:p>
          <a:p>
            <a:pPr algn="just">
              <a:lnSpc>
                <a:spcPts val="2450"/>
              </a:lnSpc>
            </a:pPr>
            <a:r>
              <a:rPr lang="en-US" sz="1800" b="1" dirty="0">
                <a:solidFill>
                  <a:schemeClr val="tx1"/>
                </a:solidFill>
                <a:latin typeface="+mj-lt"/>
                <a:ea typeface="Corben" pitchFamily="34" charset="-122"/>
                <a:cs typeface="Corben" pitchFamily="34" charset="-120"/>
              </a:rPr>
              <a:t>Evaluation Metrics: </a:t>
            </a:r>
            <a:r>
              <a:rPr lang="en-US" sz="1800" dirty="0">
                <a:solidFill>
                  <a:schemeClr val="tx1"/>
                </a:solidFill>
                <a:latin typeface="+mj-lt"/>
                <a:ea typeface="Nobile" pitchFamily="34" charset="-122"/>
                <a:cs typeface="Nobile" pitchFamily="34" charset="-120"/>
              </a:rPr>
              <a:t>Offers specific metrics for judging GAN performance, including </a:t>
            </a:r>
            <a:r>
              <a:rPr lang="en-US" sz="1800" dirty="0" err="1">
                <a:solidFill>
                  <a:schemeClr val="tx1"/>
                </a:solidFill>
                <a:latin typeface="+mj-lt"/>
                <a:ea typeface="Nobile" pitchFamily="34" charset="-122"/>
                <a:cs typeface="Nobile" pitchFamily="34" charset="-120"/>
              </a:rPr>
              <a:t>Frechet</a:t>
            </a:r>
            <a:r>
              <a:rPr lang="en-US" sz="1800" dirty="0">
                <a:solidFill>
                  <a:schemeClr val="tx1"/>
                </a:solidFill>
                <a:latin typeface="+mj-lt"/>
                <a:ea typeface="Nobile" pitchFamily="34" charset="-122"/>
                <a:cs typeface="Nobile" pitchFamily="34" charset="-120"/>
              </a:rPr>
              <a:t> Inception Distance (FID) and Inception Score (IS), to evaluate the similarity, diversity, and quality of generated images.</a:t>
            </a:r>
          </a:p>
          <a:p>
            <a:pPr marL="0" indent="0" algn="just">
              <a:lnSpc>
                <a:spcPts val="2450"/>
              </a:lnSpc>
              <a:buNone/>
            </a:pPr>
            <a:endParaRPr lang="en-US" sz="1800" dirty="0">
              <a:solidFill>
                <a:schemeClr val="tx1"/>
              </a:solidFill>
              <a:latin typeface="+mj-lt"/>
            </a:endParaRPr>
          </a:p>
          <a:p>
            <a:pPr marL="0" indent="0" algn="just">
              <a:lnSpc>
                <a:spcPts val="2450"/>
              </a:lnSpc>
              <a:buNone/>
            </a:pPr>
            <a:endParaRPr lang="en-US" sz="1800" dirty="0">
              <a:solidFill>
                <a:schemeClr val="tx1"/>
              </a:solidFill>
              <a:latin typeface="+mj-lt"/>
            </a:endParaRPr>
          </a:p>
          <a:p>
            <a:pPr marL="0" indent="0" algn="just">
              <a:lnSpc>
                <a:spcPts val="2450"/>
              </a:lnSpc>
              <a:buNone/>
            </a:pPr>
            <a:endParaRPr lang="en-US" sz="1800" dirty="0">
              <a:solidFill>
                <a:schemeClr val="tx1"/>
              </a:solidFill>
              <a:latin typeface="+mj-lt"/>
            </a:endParaRPr>
          </a:p>
          <a:p>
            <a:pPr algn="just">
              <a:lnSpc>
                <a:spcPts val="2450"/>
              </a:lnSpc>
            </a:pPr>
            <a:r>
              <a:rPr lang="en-US" sz="1800" b="1" dirty="0">
                <a:solidFill>
                  <a:schemeClr val="tx1"/>
                </a:solidFill>
                <a:latin typeface="+mj-lt"/>
                <a:ea typeface="Corben" pitchFamily="34" charset="-122"/>
                <a:cs typeface="Corben" pitchFamily="34" charset="-120"/>
              </a:rPr>
              <a:t>Pre-built Architectures: </a:t>
            </a:r>
            <a:r>
              <a:rPr lang="en-US" sz="1800" dirty="0">
                <a:solidFill>
                  <a:schemeClr val="tx1"/>
                </a:solidFill>
                <a:latin typeface="+mj-lt"/>
                <a:ea typeface="Nobile" pitchFamily="34" charset="-122"/>
                <a:cs typeface="Nobile" pitchFamily="34" charset="-120"/>
              </a:rPr>
              <a:t>Delivers template architectures for commonly used GANs, such as DCGAN and Conditional GAN (</a:t>
            </a:r>
            <a:r>
              <a:rPr lang="en-US" sz="1800" dirty="0" err="1">
                <a:solidFill>
                  <a:schemeClr val="tx1"/>
                </a:solidFill>
                <a:latin typeface="+mj-lt"/>
                <a:ea typeface="Nobile" pitchFamily="34" charset="-122"/>
                <a:cs typeface="Nobile" pitchFamily="34" charset="-120"/>
              </a:rPr>
              <a:t>cGAN</a:t>
            </a:r>
            <a:r>
              <a:rPr lang="en-US" sz="1800" dirty="0">
                <a:solidFill>
                  <a:schemeClr val="tx1"/>
                </a:solidFill>
                <a:latin typeface="+mj-lt"/>
                <a:ea typeface="Nobile" pitchFamily="34" charset="-122"/>
                <a:cs typeface="Nobile" pitchFamily="34" charset="-120"/>
              </a:rPr>
              <a:t>), allowing faster implementation and experimentation.</a:t>
            </a:r>
            <a:endParaRPr lang="en-US" sz="1800" dirty="0">
              <a:solidFill>
                <a:schemeClr val="tx1"/>
              </a:solidFill>
              <a:latin typeface="+mj-lt"/>
            </a:endParaRPr>
          </a:p>
          <a:p>
            <a:pPr marL="0" indent="0" algn="just">
              <a:lnSpc>
                <a:spcPts val="2450"/>
              </a:lnSpc>
              <a:buNone/>
            </a:pPr>
            <a:endParaRPr lang="en-US" sz="1800" dirty="0">
              <a:solidFill>
                <a:schemeClr val="tx1"/>
              </a:solidFill>
              <a:latin typeface="+mj-lt"/>
            </a:endParaRPr>
          </a:p>
          <a:p>
            <a:pPr marL="0" indent="0" algn="just">
              <a:lnSpc>
                <a:spcPts val="2450"/>
              </a:lnSpc>
              <a:buNone/>
            </a:pPr>
            <a:endParaRPr lang="en-US" sz="1800" dirty="0">
              <a:solidFill>
                <a:schemeClr val="tx1"/>
              </a:solidFill>
              <a:latin typeface="+mj-lt"/>
            </a:endParaRPr>
          </a:p>
        </p:txBody>
      </p:sp>
      <p:sp>
        <p:nvSpPr>
          <p:cNvPr id="26" name="Shape 7">
            <a:extLst>
              <a:ext uri="{FF2B5EF4-FFF2-40B4-BE49-F238E27FC236}">
                <a16:creationId xmlns:a16="http://schemas.microsoft.com/office/drawing/2014/main" id="{EE529F5D-6059-B8CC-CA2B-61859491B473}"/>
              </a:ext>
            </a:extLst>
          </p:cNvPr>
          <p:cNvSpPr/>
          <p:nvPr/>
        </p:nvSpPr>
        <p:spPr>
          <a:xfrm>
            <a:off x="1678285" y="4088963"/>
            <a:ext cx="683895" cy="22860"/>
          </a:xfrm>
          <a:prstGeom prst="roundRect">
            <a:avLst>
              <a:gd name="adj" fmla="val 359016"/>
            </a:avLst>
          </a:prstGeom>
          <a:solidFill>
            <a:srgbClr val="B8BFDF"/>
          </a:solidFill>
          <a:ln/>
        </p:spPr>
        <p:txBody>
          <a:bodyPr/>
          <a:lstStyle/>
          <a:p>
            <a:endParaRPr lang="en-IN"/>
          </a:p>
        </p:txBody>
      </p:sp>
      <p:sp>
        <p:nvSpPr>
          <p:cNvPr id="27" name="Shape 8">
            <a:extLst>
              <a:ext uri="{FF2B5EF4-FFF2-40B4-BE49-F238E27FC236}">
                <a16:creationId xmlns:a16="http://schemas.microsoft.com/office/drawing/2014/main" id="{89823FCD-FCF8-B958-5E85-7A6B82460905}"/>
              </a:ext>
            </a:extLst>
          </p:cNvPr>
          <p:cNvSpPr/>
          <p:nvPr/>
        </p:nvSpPr>
        <p:spPr>
          <a:xfrm>
            <a:off x="1261566" y="3880604"/>
            <a:ext cx="439579" cy="439579"/>
          </a:xfrm>
          <a:prstGeom prst="roundRect">
            <a:avLst>
              <a:gd name="adj" fmla="val 18670"/>
            </a:avLst>
          </a:prstGeom>
          <a:solidFill>
            <a:srgbClr val="D2D9F9"/>
          </a:solidFill>
          <a:ln w="7620">
            <a:solidFill>
              <a:srgbClr val="B8BFDF"/>
            </a:solidFill>
            <a:prstDash val="solid"/>
          </a:ln>
        </p:spPr>
        <p:txBody>
          <a:bodyPr/>
          <a:lstStyle/>
          <a:p>
            <a:endParaRPr lang="en-IN"/>
          </a:p>
        </p:txBody>
      </p:sp>
      <p:sp>
        <p:nvSpPr>
          <p:cNvPr id="28" name="Text 9">
            <a:extLst>
              <a:ext uri="{FF2B5EF4-FFF2-40B4-BE49-F238E27FC236}">
                <a16:creationId xmlns:a16="http://schemas.microsoft.com/office/drawing/2014/main" id="{EFBD3D7F-F7AC-905C-3D2C-91256BF2FE57}"/>
              </a:ext>
            </a:extLst>
          </p:cNvPr>
          <p:cNvSpPr/>
          <p:nvPr/>
        </p:nvSpPr>
        <p:spPr>
          <a:xfrm>
            <a:off x="1404918" y="3953827"/>
            <a:ext cx="152876" cy="293132"/>
          </a:xfrm>
          <a:prstGeom prst="rect">
            <a:avLst/>
          </a:prstGeom>
          <a:noFill/>
          <a:ln/>
        </p:spPr>
        <p:txBody>
          <a:bodyPr wrap="none" lIns="0" tIns="0" rIns="0" bIns="0" rtlCol="0" anchor="t"/>
          <a:lstStyle/>
          <a:p>
            <a:pPr marL="0" indent="0" algn="ctr">
              <a:lnSpc>
                <a:spcPts val="2300"/>
              </a:lnSpc>
              <a:buNone/>
            </a:pPr>
            <a:r>
              <a:rPr lang="en-US" sz="2300" dirty="0">
                <a:solidFill>
                  <a:srgbClr val="404155"/>
                </a:solidFill>
                <a:latin typeface="Corben" pitchFamily="34" charset="0"/>
                <a:ea typeface="Corben" pitchFamily="34" charset="-122"/>
                <a:cs typeface="Corben" pitchFamily="34" charset="-120"/>
              </a:rPr>
              <a:t>2</a:t>
            </a:r>
            <a:endParaRPr lang="en-US" sz="2300" dirty="0"/>
          </a:p>
        </p:txBody>
      </p:sp>
      <p:sp>
        <p:nvSpPr>
          <p:cNvPr id="31" name="Shape 12">
            <a:extLst>
              <a:ext uri="{FF2B5EF4-FFF2-40B4-BE49-F238E27FC236}">
                <a16:creationId xmlns:a16="http://schemas.microsoft.com/office/drawing/2014/main" id="{0EB81511-2EF5-ECC3-A2D0-EB3552D88302}"/>
              </a:ext>
            </a:extLst>
          </p:cNvPr>
          <p:cNvSpPr/>
          <p:nvPr/>
        </p:nvSpPr>
        <p:spPr>
          <a:xfrm>
            <a:off x="1678285" y="6035278"/>
            <a:ext cx="683895" cy="22860"/>
          </a:xfrm>
          <a:prstGeom prst="roundRect">
            <a:avLst>
              <a:gd name="adj" fmla="val 359016"/>
            </a:avLst>
          </a:prstGeom>
          <a:solidFill>
            <a:srgbClr val="B8BFDF"/>
          </a:solidFill>
          <a:ln/>
        </p:spPr>
        <p:txBody>
          <a:bodyPr/>
          <a:lstStyle/>
          <a:p>
            <a:endParaRPr lang="en-IN"/>
          </a:p>
        </p:txBody>
      </p:sp>
      <p:sp>
        <p:nvSpPr>
          <p:cNvPr id="32" name="Shape 13">
            <a:extLst>
              <a:ext uri="{FF2B5EF4-FFF2-40B4-BE49-F238E27FC236}">
                <a16:creationId xmlns:a16="http://schemas.microsoft.com/office/drawing/2014/main" id="{230EF03D-8CCB-65E9-AE72-B487E1BA331B}"/>
              </a:ext>
            </a:extLst>
          </p:cNvPr>
          <p:cNvSpPr/>
          <p:nvPr/>
        </p:nvSpPr>
        <p:spPr>
          <a:xfrm>
            <a:off x="1261566" y="5826919"/>
            <a:ext cx="439579" cy="439579"/>
          </a:xfrm>
          <a:prstGeom prst="roundRect">
            <a:avLst>
              <a:gd name="adj" fmla="val 18670"/>
            </a:avLst>
          </a:prstGeom>
          <a:solidFill>
            <a:srgbClr val="D2D9F9"/>
          </a:solidFill>
          <a:ln w="7620">
            <a:solidFill>
              <a:srgbClr val="B8BFDF"/>
            </a:solidFill>
            <a:prstDash val="solid"/>
          </a:ln>
        </p:spPr>
        <p:txBody>
          <a:bodyPr/>
          <a:lstStyle/>
          <a:p>
            <a:endParaRPr lang="en-IN"/>
          </a:p>
        </p:txBody>
      </p:sp>
      <p:sp>
        <p:nvSpPr>
          <p:cNvPr id="33" name="Text 14">
            <a:extLst>
              <a:ext uri="{FF2B5EF4-FFF2-40B4-BE49-F238E27FC236}">
                <a16:creationId xmlns:a16="http://schemas.microsoft.com/office/drawing/2014/main" id="{232E4D3C-339A-7802-C1A1-C6337FE00942}"/>
              </a:ext>
            </a:extLst>
          </p:cNvPr>
          <p:cNvSpPr/>
          <p:nvPr/>
        </p:nvSpPr>
        <p:spPr>
          <a:xfrm>
            <a:off x="1399084" y="5900142"/>
            <a:ext cx="164544" cy="293132"/>
          </a:xfrm>
          <a:prstGeom prst="rect">
            <a:avLst/>
          </a:prstGeom>
          <a:noFill/>
          <a:ln/>
        </p:spPr>
        <p:txBody>
          <a:bodyPr wrap="none" lIns="0" tIns="0" rIns="0" bIns="0" rtlCol="0" anchor="t"/>
          <a:lstStyle/>
          <a:p>
            <a:pPr marL="0" indent="0" algn="ctr">
              <a:lnSpc>
                <a:spcPts val="2300"/>
              </a:lnSpc>
              <a:buNone/>
            </a:pPr>
            <a:r>
              <a:rPr lang="en-US" sz="2300" dirty="0">
                <a:solidFill>
                  <a:srgbClr val="404155"/>
                </a:solidFill>
                <a:latin typeface="Corben" pitchFamily="34" charset="0"/>
                <a:ea typeface="Corben" pitchFamily="34" charset="-122"/>
                <a:cs typeface="Corben" pitchFamily="34" charset="-120"/>
              </a:rPr>
              <a:t>3</a:t>
            </a:r>
            <a:endParaRPr lang="en-US" sz="2300" dirty="0"/>
          </a:p>
        </p:txBody>
      </p:sp>
    </p:spTree>
    <p:extLst>
      <p:ext uri="{BB962C8B-B14F-4D97-AF65-F5344CB8AC3E}">
        <p14:creationId xmlns:p14="http://schemas.microsoft.com/office/powerpoint/2010/main" val="2133188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DF8FFFE-DA40-7BD3-0A76-0E9BD99D42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D61CD8-ACBF-826A-FD58-83C83F1FF55A}"/>
              </a:ext>
            </a:extLst>
          </p:cNvPr>
          <p:cNvSpPr txBox="1"/>
          <p:nvPr/>
        </p:nvSpPr>
        <p:spPr>
          <a:xfrm>
            <a:off x="212231" y="962377"/>
            <a:ext cx="10205933" cy="400110"/>
          </a:xfrm>
          <a:prstGeom prst="rect">
            <a:avLst/>
          </a:prstGeom>
          <a:noFill/>
        </p:spPr>
        <p:txBody>
          <a:bodyPr wrap="square">
            <a:spAutoFit/>
          </a:bodyPr>
          <a:lstStyle/>
          <a:p>
            <a:r>
              <a:rPr lang="en-US" sz="2000" b="1" dirty="0">
                <a:solidFill>
                  <a:srgbClr val="213163"/>
                </a:solidFill>
              </a:rPr>
              <a:t>Variational Autoencoders with TensorFlow Probability (TFP)</a:t>
            </a:r>
          </a:p>
        </p:txBody>
      </p:sp>
      <p:sp>
        <p:nvSpPr>
          <p:cNvPr id="5" name="Shape 1">
            <a:extLst>
              <a:ext uri="{FF2B5EF4-FFF2-40B4-BE49-F238E27FC236}">
                <a16:creationId xmlns:a16="http://schemas.microsoft.com/office/drawing/2014/main" id="{9A34990C-60ED-DEF4-3F10-915F912D14FA}"/>
              </a:ext>
            </a:extLst>
          </p:cNvPr>
          <p:cNvSpPr/>
          <p:nvPr/>
        </p:nvSpPr>
        <p:spPr>
          <a:xfrm>
            <a:off x="212231" y="2573888"/>
            <a:ext cx="3778806" cy="3321735"/>
          </a:xfrm>
          <a:prstGeom prst="roundRect">
            <a:avLst>
              <a:gd name="adj" fmla="val 3036"/>
            </a:avLst>
          </a:prstGeom>
          <a:solidFill>
            <a:srgbClr val="D2D9F9"/>
          </a:solidFill>
          <a:ln w="7620">
            <a:solidFill>
              <a:srgbClr val="B8BFDF"/>
            </a:solidFill>
            <a:prstDash val="solid"/>
          </a:ln>
        </p:spPr>
        <p:txBody>
          <a:bodyPr/>
          <a:lstStyle/>
          <a:p>
            <a:endParaRPr lang="en-IN"/>
          </a:p>
        </p:txBody>
      </p:sp>
      <p:sp>
        <p:nvSpPr>
          <p:cNvPr id="7" name="Text 3">
            <a:extLst>
              <a:ext uri="{FF2B5EF4-FFF2-40B4-BE49-F238E27FC236}">
                <a16:creationId xmlns:a16="http://schemas.microsoft.com/office/drawing/2014/main" id="{ECC9B10B-6C60-5D53-B20D-FF351BA68706}"/>
              </a:ext>
            </a:extLst>
          </p:cNvPr>
          <p:cNvSpPr/>
          <p:nvPr/>
        </p:nvSpPr>
        <p:spPr>
          <a:xfrm>
            <a:off x="427735" y="2865585"/>
            <a:ext cx="3259846" cy="1996678"/>
          </a:xfrm>
          <a:prstGeom prst="rect">
            <a:avLst/>
          </a:prstGeom>
          <a:noFill/>
          <a:ln/>
        </p:spPr>
        <p:txBody>
          <a:bodyPr wrap="square" lIns="0" tIns="0" rIns="0" bIns="0" rtlCol="0" anchor="t"/>
          <a:lstStyle/>
          <a:p>
            <a:pPr>
              <a:lnSpc>
                <a:spcPts val="2600"/>
              </a:lnSpc>
            </a:pPr>
            <a:r>
              <a:rPr lang="en-US" sz="1800" b="1" dirty="0">
                <a:solidFill>
                  <a:schemeClr val="tx1"/>
                </a:solidFill>
                <a:latin typeface="+mj-lt"/>
                <a:ea typeface="Corben" pitchFamily="34" charset="-122"/>
                <a:cs typeface="Corben" pitchFamily="34" charset="-120"/>
              </a:rPr>
              <a:t>Probabilistic Layers</a:t>
            </a:r>
            <a:endParaRPr lang="en-US" sz="1800" b="1" dirty="0">
              <a:solidFill>
                <a:schemeClr val="tx1"/>
              </a:solidFill>
              <a:latin typeface="+mj-lt"/>
            </a:endParaRPr>
          </a:p>
          <a:p>
            <a:pPr marL="0" indent="0">
              <a:lnSpc>
                <a:spcPts val="2600"/>
              </a:lnSpc>
              <a:buNone/>
            </a:pPr>
            <a:endParaRPr lang="en-US" sz="1800" dirty="0">
              <a:solidFill>
                <a:schemeClr val="tx1"/>
              </a:solidFill>
              <a:latin typeface="+mj-lt"/>
              <a:ea typeface="Nobile" pitchFamily="34" charset="-122"/>
              <a:cs typeface="Nobile" pitchFamily="34" charset="-120"/>
            </a:endParaRPr>
          </a:p>
          <a:p>
            <a:pPr marL="0" indent="0">
              <a:lnSpc>
                <a:spcPts val="2600"/>
              </a:lnSpc>
              <a:buNone/>
            </a:pPr>
            <a:r>
              <a:rPr lang="en-US" sz="1800" dirty="0">
                <a:solidFill>
                  <a:schemeClr val="tx1"/>
                </a:solidFill>
                <a:latin typeface="+mj-lt"/>
                <a:ea typeface="Nobile" pitchFamily="34" charset="-122"/>
                <a:cs typeface="Nobile" pitchFamily="34" charset="-120"/>
              </a:rPr>
              <a:t>TFP contains probabilistic layers that enable latent variable sampling and reparameterization for gradient-based optimization, simplifying the definition of encoder/decoder for VAEs.</a:t>
            </a:r>
            <a:endParaRPr lang="en-US" sz="1800" dirty="0">
              <a:solidFill>
                <a:schemeClr val="tx1"/>
              </a:solidFill>
              <a:latin typeface="+mj-lt"/>
            </a:endParaRPr>
          </a:p>
        </p:txBody>
      </p:sp>
      <p:sp>
        <p:nvSpPr>
          <p:cNvPr id="8" name="Shape 4">
            <a:extLst>
              <a:ext uri="{FF2B5EF4-FFF2-40B4-BE49-F238E27FC236}">
                <a16:creationId xmlns:a16="http://schemas.microsoft.com/office/drawing/2014/main" id="{22A045EA-1298-77BF-B0C1-332DDEE46DC6}"/>
              </a:ext>
            </a:extLst>
          </p:cNvPr>
          <p:cNvSpPr/>
          <p:nvPr/>
        </p:nvSpPr>
        <p:spPr>
          <a:xfrm>
            <a:off x="4198920" y="2573888"/>
            <a:ext cx="3822025" cy="3321735"/>
          </a:xfrm>
          <a:prstGeom prst="roundRect">
            <a:avLst>
              <a:gd name="adj" fmla="val 3036"/>
            </a:avLst>
          </a:prstGeom>
          <a:solidFill>
            <a:srgbClr val="D2D9F9"/>
          </a:solidFill>
          <a:ln w="7620">
            <a:solidFill>
              <a:srgbClr val="B8BFDF"/>
            </a:solidFill>
            <a:prstDash val="solid"/>
          </a:ln>
        </p:spPr>
        <p:txBody>
          <a:bodyPr/>
          <a:lstStyle/>
          <a:p>
            <a:endParaRPr lang="en-IN"/>
          </a:p>
        </p:txBody>
      </p:sp>
      <p:sp>
        <p:nvSpPr>
          <p:cNvPr id="10" name="Text 6">
            <a:extLst>
              <a:ext uri="{FF2B5EF4-FFF2-40B4-BE49-F238E27FC236}">
                <a16:creationId xmlns:a16="http://schemas.microsoft.com/office/drawing/2014/main" id="{16CB4CC1-7E19-BC30-A3F2-56DC39B59E08}"/>
              </a:ext>
            </a:extLst>
          </p:cNvPr>
          <p:cNvSpPr/>
          <p:nvPr/>
        </p:nvSpPr>
        <p:spPr>
          <a:xfrm>
            <a:off x="4455854" y="2865585"/>
            <a:ext cx="3280292" cy="1331119"/>
          </a:xfrm>
          <a:prstGeom prst="rect">
            <a:avLst/>
          </a:prstGeom>
          <a:noFill/>
          <a:ln/>
        </p:spPr>
        <p:txBody>
          <a:bodyPr wrap="square" lIns="0" tIns="0" rIns="0" bIns="0" rtlCol="0" anchor="t"/>
          <a:lstStyle/>
          <a:p>
            <a:pPr>
              <a:lnSpc>
                <a:spcPts val="2600"/>
              </a:lnSpc>
            </a:pPr>
            <a:r>
              <a:rPr lang="en-US" sz="1800" b="1" dirty="0">
                <a:solidFill>
                  <a:schemeClr val="tx1"/>
                </a:solidFill>
                <a:latin typeface="+mj-lt"/>
                <a:ea typeface="Corben" pitchFamily="34" charset="-122"/>
                <a:cs typeface="Corben" pitchFamily="34" charset="-120"/>
              </a:rPr>
              <a:t>Distributions API</a:t>
            </a:r>
            <a:endParaRPr lang="en-US" sz="1800" b="1" dirty="0">
              <a:solidFill>
                <a:schemeClr val="tx1"/>
              </a:solidFill>
              <a:latin typeface="+mj-lt"/>
            </a:endParaRPr>
          </a:p>
          <a:p>
            <a:pPr marL="0" indent="0">
              <a:lnSpc>
                <a:spcPts val="2600"/>
              </a:lnSpc>
              <a:buNone/>
            </a:pPr>
            <a:endParaRPr lang="en-US" sz="1800" dirty="0">
              <a:solidFill>
                <a:schemeClr val="tx1"/>
              </a:solidFill>
              <a:latin typeface="+mj-lt"/>
              <a:ea typeface="Nobile" pitchFamily="34" charset="-122"/>
              <a:cs typeface="Nobile" pitchFamily="34" charset="-120"/>
            </a:endParaRPr>
          </a:p>
          <a:p>
            <a:pPr marL="0" indent="0">
              <a:lnSpc>
                <a:spcPts val="2600"/>
              </a:lnSpc>
              <a:buNone/>
            </a:pPr>
            <a:r>
              <a:rPr lang="en-US" sz="1800" dirty="0">
                <a:solidFill>
                  <a:schemeClr val="tx1"/>
                </a:solidFill>
                <a:latin typeface="+mj-lt"/>
                <a:ea typeface="Nobile" pitchFamily="34" charset="-122"/>
                <a:cs typeface="Nobile" pitchFamily="34" charset="-120"/>
              </a:rPr>
              <a:t>Offers a wide array of probabilistic distributions central to VAEs, such as Gaussian, Bernoulli, and Categorical distributions.</a:t>
            </a:r>
            <a:endParaRPr lang="en-US" sz="1800" dirty="0">
              <a:solidFill>
                <a:schemeClr val="tx1"/>
              </a:solidFill>
              <a:latin typeface="+mj-lt"/>
            </a:endParaRPr>
          </a:p>
        </p:txBody>
      </p:sp>
      <p:sp>
        <p:nvSpPr>
          <p:cNvPr id="11" name="Shape 7">
            <a:extLst>
              <a:ext uri="{FF2B5EF4-FFF2-40B4-BE49-F238E27FC236}">
                <a16:creationId xmlns:a16="http://schemas.microsoft.com/office/drawing/2014/main" id="{4DEA8A7D-460C-FB4F-C5E6-EF9F9DBF01E7}"/>
              </a:ext>
            </a:extLst>
          </p:cNvPr>
          <p:cNvSpPr/>
          <p:nvPr/>
        </p:nvSpPr>
        <p:spPr>
          <a:xfrm>
            <a:off x="8200965" y="2556682"/>
            <a:ext cx="3671245" cy="3321735"/>
          </a:xfrm>
          <a:prstGeom prst="roundRect">
            <a:avLst>
              <a:gd name="adj" fmla="val 3036"/>
            </a:avLst>
          </a:prstGeom>
          <a:solidFill>
            <a:srgbClr val="D2D9F9"/>
          </a:solidFill>
          <a:ln w="7620">
            <a:solidFill>
              <a:srgbClr val="B8BFDF"/>
            </a:solidFill>
            <a:prstDash val="solid"/>
          </a:ln>
        </p:spPr>
        <p:txBody>
          <a:bodyPr/>
          <a:lstStyle/>
          <a:p>
            <a:endParaRPr lang="en-IN"/>
          </a:p>
        </p:txBody>
      </p:sp>
      <p:sp>
        <p:nvSpPr>
          <p:cNvPr id="13" name="Text 9">
            <a:extLst>
              <a:ext uri="{FF2B5EF4-FFF2-40B4-BE49-F238E27FC236}">
                <a16:creationId xmlns:a16="http://schemas.microsoft.com/office/drawing/2014/main" id="{3DEF6563-6CA8-29C3-DAFE-93F5683F98F9}"/>
              </a:ext>
            </a:extLst>
          </p:cNvPr>
          <p:cNvSpPr/>
          <p:nvPr/>
        </p:nvSpPr>
        <p:spPr>
          <a:xfrm>
            <a:off x="8366002" y="2886430"/>
            <a:ext cx="3341169" cy="1331119"/>
          </a:xfrm>
          <a:prstGeom prst="rect">
            <a:avLst/>
          </a:prstGeom>
          <a:noFill/>
          <a:ln/>
        </p:spPr>
        <p:txBody>
          <a:bodyPr wrap="square" lIns="0" tIns="0" rIns="0" bIns="0" rtlCol="0" anchor="t"/>
          <a:lstStyle/>
          <a:p>
            <a:pPr>
              <a:lnSpc>
                <a:spcPts val="2600"/>
              </a:lnSpc>
            </a:pPr>
            <a:r>
              <a:rPr lang="en-US" sz="1800" b="1" dirty="0">
                <a:solidFill>
                  <a:schemeClr val="tx1"/>
                </a:solidFill>
                <a:latin typeface="+mj-lt"/>
                <a:ea typeface="Corben" pitchFamily="34" charset="-122"/>
                <a:cs typeface="Corben" pitchFamily="34" charset="-120"/>
              </a:rPr>
              <a:t>Reparameterization Trick</a:t>
            </a:r>
            <a:endParaRPr lang="en-US" sz="1800" b="1" dirty="0">
              <a:solidFill>
                <a:schemeClr val="tx1"/>
              </a:solidFill>
              <a:latin typeface="+mj-lt"/>
            </a:endParaRPr>
          </a:p>
          <a:p>
            <a:pPr marL="0" indent="0">
              <a:lnSpc>
                <a:spcPts val="2600"/>
              </a:lnSpc>
              <a:buNone/>
            </a:pPr>
            <a:endParaRPr lang="en-US" sz="1800" dirty="0">
              <a:solidFill>
                <a:schemeClr val="tx1"/>
              </a:solidFill>
              <a:latin typeface="+mj-lt"/>
              <a:ea typeface="Nobile" pitchFamily="34" charset="-122"/>
              <a:cs typeface="Nobile" pitchFamily="34" charset="-120"/>
            </a:endParaRPr>
          </a:p>
          <a:p>
            <a:pPr marL="0" indent="0">
              <a:lnSpc>
                <a:spcPts val="2600"/>
              </a:lnSpc>
              <a:buNone/>
            </a:pPr>
            <a:r>
              <a:rPr lang="en-US" sz="1800" dirty="0">
                <a:solidFill>
                  <a:schemeClr val="tx1"/>
                </a:solidFill>
                <a:latin typeface="+mj-lt"/>
                <a:ea typeface="Nobile" pitchFamily="34" charset="-122"/>
                <a:cs typeface="Nobile" pitchFamily="34" charset="-120"/>
              </a:rPr>
              <a:t>Allows VAEs to backpropagate gradients through stochastic layers, enabling seamless sampling and training.</a:t>
            </a:r>
            <a:endParaRPr lang="en-US" sz="1800" dirty="0">
              <a:solidFill>
                <a:schemeClr val="tx1"/>
              </a:solidFill>
              <a:latin typeface="+mj-lt"/>
            </a:endParaRPr>
          </a:p>
        </p:txBody>
      </p:sp>
    </p:spTree>
    <p:extLst>
      <p:ext uri="{BB962C8B-B14F-4D97-AF65-F5344CB8AC3E}">
        <p14:creationId xmlns:p14="http://schemas.microsoft.com/office/powerpoint/2010/main" val="4264560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E5B2A5F-21DA-086F-A62D-C70F6B431C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184E20-09DD-BF27-08B9-17325A4B0BB4}"/>
              </a:ext>
            </a:extLst>
          </p:cNvPr>
          <p:cNvSpPr txBox="1"/>
          <p:nvPr/>
        </p:nvSpPr>
        <p:spPr>
          <a:xfrm>
            <a:off x="212231" y="962377"/>
            <a:ext cx="9756228" cy="400110"/>
          </a:xfrm>
          <a:prstGeom prst="rect">
            <a:avLst/>
          </a:prstGeom>
          <a:noFill/>
        </p:spPr>
        <p:txBody>
          <a:bodyPr wrap="square">
            <a:spAutoFit/>
          </a:bodyPr>
          <a:lstStyle/>
          <a:p>
            <a:r>
              <a:rPr lang="en-US" sz="2000" b="1" dirty="0">
                <a:solidFill>
                  <a:srgbClr val="213163"/>
                </a:solidFill>
              </a:rPr>
              <a:t>Diffusion Models using TensorFlow and Hugging Face Diffusers</a:t>
            </a:r>
          </a:p>
        </p:txBody>
      </p:sp>
      <p:sp>
        <p:nvSpPr>
          <p:cNvPr id="4" name="TextBox 3">
            <a:extLst>
              <a:ext uri="{FF2B5EF4-FFF2-40B4-BE49-F238E27FC236}">
                <a16:creationId xmlns:a16="http://schemas.microsoft.com/office/drawing/2014/main" id="{C9BC51A7-0187-426C-E127-2EA5D40BFC14}"/>
              </a:ext>
            </a:extLst>
          </p:cNvPr>
          <p:cNvSpPr txBox="1"/>
          <p:nvPr/>
        </p:nvSpPr>
        <p:spPr>
          <a:xfrm>
            <a:off x="210314" y="1461898"/>
            <a:ext cx="11556965" cy="2893100"/>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rPr>
              <a:t>Diffusion models are a new class of generative models based on the principle of iteratively adding noise to data and then learning to remove this noise step by step to generate samples. Hugging Face's Diffusers library, originally built for </a:t>
            </a:r>
            <a:r>
              <a:rPr lang="en-US" sz="1800" dirty="0" err="1">
                <a:latin typeface="+mn-lt"/>
              </a:rPr>
              <a:t>PyTorch</a:t>
            </a:r>
            <a:r>
              <a:rPr lang="en-US" sz="1800" dirty="0">
                <a:latin typeface="+mn-lt"/>
              </a:rPr>
              <a:t>, now supports TensorFlow, opening up these powerful models to the TensorFlow ecosystem.</a:t>
            </a:r>
          </a:p>
          <a:p>
            <a:pPr marL="228600" indent="-228600">
              <a:spcAft>
                <a:spcPts val="800"/>
              </a:spcAft>
              <a:buFont typeface="Arial" panose="020B0604020202020204" pitchFamily="34" charset="0"/>
              <a:buChar char="•"/>
            </a:pPr>
            <a:endParaRPr lang="en-US" sz="1800" dirty="0">
              <a:latin typeface="+mn-lt"/>
            </a:endParaRPr>
          </a:p>
          <a:p>
            <a:pPr marL="228600" indent="-228600">
              <a:spcAft>
                <a:spcPts val="800"/>
              </a:spcAft>
              <a:buFont typeface="Arial" panose="020B0604020202020204" pitchFamily="34" charset="0"/>
              <a:buChar char="•"/>
            </a:pPr>
            <a:r>
              <a:rPr lang="en-US" sz="1800" dirty="0">
                <a:latin typeface="+mn-lt"/>
              </a:rPr>
              <a:t>Diffusers offer pre-trained diffusion models like Stable Diffusion, allowing users to generate high-quality images from text or noise. The library provides flexibility and ease of use, enabling detailed control over the diffusion process, including the number of diffusion steps and noise scheduler.</a:t>
            </a:r>
          </a:p>
          <a:p>
            <a:pPr marL="228600" indent="-228600">
              <a:spcAft>
                <a:spcPts val="800"/>
              </a:spcAft>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632100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7242FBE-9CE6-895B-681D-077977CB73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96AA24-2EC8-9AF2-79CD-B678E7743BB8}"/>
              </a:ext>
            </a:extLst>
          </p:cNvPr>
          <p:cNvSpPr txBox="1"/>
          <p:nvPr/>
        </p:nvSpPr>
        <p:spPr>
          <a:xfrm>
            <a:off x="212231" y="962377"/>
            <a:ext cx="8152280" cy="400110"/>
          </a:xfrm>
          <a:prstGeom prst="rect">
            <a:avLst/>
          </a:prstGeom>
          <a:noFill/>
        </p:spPr>
        <p:txBody>
          <a:bodyPr wrap="square">
            <a:spAutoFit/>
          </a:bodyPr>
          <a:lstStyle/>
          <a:p>
            <a:r>
              <a:rPr lang="en-US" sz="2000" b="1" dirty="0">
                <a:solidFill>
                  <a:srgbClr val="213163"/>
                </a:solidFill>
              </a:rPr>
              <a:t>Advantages of Using AI Frameworks and Libraries</a:t>
            </a:r>
          </a:p>
        </p:txBody>
      </p:sp>
      <p:graphicFrame>
        <p:nvGraphicFramePr>
          <p:cNvPr id="5" name="Diagram 4">
            <a:extLst>
              <a:ext uri="{FF2B5EF4-FFF2-40B4-BE49-F238E27FC236}">
                <a16:creationId xmlns:a16="http://schemas.microsoft.com/office/drawing/2014/main" id="{729F4723-ED77-0748-021B-4B37CA0C0033}"/>
              </a:ext>
            </a:extLst>
          </p:cNvPr>
          <p:cNvGraphicFramePr/>
          <p:nvPr>
            <p:extLst>
              <p:ext uri="{D42A27DB-BD31-4B8C-83A1-F6EECF244321}">
                <p14:modId xmlns:p14="http://schemas.microsoft.com/office/powerpoint/2010/main" val="4039200826"/>
              </p:ext>
            </p:extLst>
          </p:nvPr>
        </p:nvGraphicFramePr>
        <p:xfrm>
          <a:off x="984580" y="1652921"/>
          <a:ext cx="10752718" cy="5017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6740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45EA504B-3FEE-4DEF-9715-ED14233258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6025E1-C327-2230-3284-440C04438697}"/>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Future Trends in Generative AI Tools</a:t>
            </a:r>
          </a:p>
        </p:txBody>
      </p:sp>
      <p:pic>
        <p:nvPicPr>
          <p:cNvPr id="2" name="Image 1" descr="preencoded.png">
            <a:extLst>
              <a:ext uri="{FF2B5EF4-FFF2-40B4-BE49-F238E27FC236}">
                <a16:creationId xmlns:a16="http://schemas.microsoft.com/office/drawing/2014/main" id="{3D2F8669-751A-832A-4888-86A91D815111}"/>
              </a:ext>
            </a:extLst>
          </p:cNvPr>
          <p:cNvPicPr>
            <a:picLocks noChangeAspect="1"/>
          </p:cNvPicPr>
          <p:nvPr/>
        </p:nvPicPr>
        <p:blipFill>
          <a:blip r:embed="rId3"/>
          <a:stretch>
            <a:fillRect/>
          </a:stretch>
        </p:blipFill>
        <p:spPr>
          <a:xfrm>
            <a:off x="212231" y="2281155"/>
            <a:ext cx="2593298" cy="800695"/>
          </a:xfrm>
          <a:prstGeom prst="rect">
            <a:avLst/>
          </a:prstGeom>
        </p:spPr>
      </p:pic>
      <p:sp>
        <p:nvSpPr>
          <p:cNvPr id="5" name="Text 2">
            <a:extLst>
              <a:ext uri="{FF2B5EF4-FFF2-40B4-BE49-F238E27FC236}">
                <a16:creationId xmlns:a16="http://schemas.microsoft.com/office/drawing/2014/main" id="{918B826B-B23F-807D-0926-4947BA8C0195}"/>
              </a:ext>
            </a:extLst>
          </p:cNvPr>
          <p:cNvSpPr/>
          <p:nvPr/>
        </p:nvSpPr>
        <p:spPr>
          <a:xfrm>
            <a:off x="200144" y="3327179"/>
            <a:ext cx="2792825" cy="1600795"/>
          </a:xfrm>
          <a:prstGeom prst="rect">
            <a:avLst/>
          </a:prstGeom>
          <a:noFill/>
          <a:ln/>
        </p:spPr>
        <p:txBody>
          <a:bodyPr wrap="square" lIns="0" tIns="0" rIns="0" bIns="0" rtlCol="0" anchor="t"/>
          <a:lstStyle/>
          <a:p>
            <a:pPr>
              <a:lnSpc>
                <a:spcPts val="2500"/>
              </a:lnSpc>
            </a:pPr>
            <a:r>
              <a:rPr lang="en-US" sz="1800" b="1" dirty="0">
                <a:solidFill>
                  <a:schemeClr val="tx1"/>
                </a:solidFill>
                <a:latin typeface="+mj-lt"/>
                <a:ea typeface="Corben" pitchFamily="34" charset="-122"/>
                <a:cs typeface="Corben" pitchFamily="34" charset="-120"/>
              </a:rPr>
              <a:t>Increased Accessibility</a:t>
            </a:r>
            <a:endParaRPr lang="en-US" sz="1800" b="1" dirty="0">
              <a:solidFill>
                <a:schemeClr val="tx1"/>
              </a:solidFill>
              <a:latin typeface="+mj-lt"/>
            </a:endParaRPr>
          </a:p>
          <a:p>
            <a:pPr marL="0" indent="0" algn="l">
              <a:lnSpc>
                <a:spcPts val="2500"/>
              </a:lnSpc>
              <a:buNone/>
            </a:pPr>
            <a:endParaRPr lang="en-US" sz="1800" dirty="0">
              <a:solidFill>
                <a:schemeClr val="tx1"/>
              </a:solidFill>
              <a:latin typeface="+mj-lt"/>
              <a:ea typeface="Nobile" pitchFamily="34" charset="-122"/>
              <a:cs typeface="Nobile" pitchFamily="34" charset="-120"/>
            </a:endParaRPr>
          </a:p>
          <a:p>
            <a:pPr marL="0" indent="0" algn="l">
              <a:lnSpc>
                <a:spcPts val="2500"/>
              </a:lnSpc>
              <a:buNone/>
            </a:pPr>
            <a:r>
              <a:rPr lang="en-US" sz="1800" dirty="0">
                <a:solidFill>
                  <a:schemeClr val="tx1"/>
                </a:solidFill>
                <a:latin typeface="+mj-lt"/>
                <a:ea typeface="Nobile" pitchFamily="34" charset="-122"/>
                <a:cs typeface="Nobile" pitchFamily="34" charset="-120"/>
              </a:rPr>
              <a:t>Future tools are likely to focus on making generative AI more accessible to non-experts, with user-friendly interfaces and low-code solutions.</a:t>
            </a:r>
            <a:endParaRPr lang="en-US" sz="1800" dirty="0">
              <a:solidFill>
                <a:schemeClr val="tx1"/>
              </a:solidFill>
              <a:latin typeface="+mj-lt"/>
            </a:endParaRPr>
          </a:p>
        </p:txBody>
      </p:sp>
      <p:pic>
        <p:nvPicPr>
          <p:cNvPr id="6" name="Image 2" descr="preencoded.png">
            <a:extLst>
              <a:ext uri="{FF2B5EF4-FFF2-40B4-BE49-F238E27FC236}">
                <a16:creationId xmlns:a16="http://schemas.microsoft.com/office/drawing/2014/main" id="{EB5E1AEE-C960-E71E-2232-C73447124A64}"/>
              </a:ext>
            </a:extLst>
          </p:cNvPr>
          <p:cNvPicPr>
            <a:picLocks noChangeAspect="1"/>
          </p:cNvPicPr>
          <p:nvPr/>
        </p:nvPicPr>
        <p:blipFill>
          <a:blip r:embed="rId4"/>
          <a:stretch>
            <a:fillRect/>
          </a:stretch>
        </p:blipFill>
        <p:spPr>
          <a:xfrm>
            <a:off x="3107174" y="2281155"/>
            <a:ext cx="2593298" cy="800695"/>
          </a:xfrm>
          <a:prstGeom prst="rect">
            <a:avLst/>
          </a:prstGeom>
        </p:spPr>
      </p:pic>
      <p:sp>
        <p:nvSpPr>
          <p:cNvPr id="7" name="Text 4">
            <a:extLst>
              <a:ext uri="{FF2B5EF4-FFF2-40B4-BE49-F238E27FC236}">
                <a16:creationId xmlns:a16="http://schemas.microsoft.com/office/drawing/2014/main" id="{A0C2EE09-56F4-713A-F072-E86C21FF5DB1}"/>
              </a:ext>
            </a:extLst>
          </p:cNvPr>
          <p:cNvSpPr/>
          <p:nvPr/>
        </p:nvSpPr>
        <p:spPr>
          <a:xfrm>
            <a:off x="3209292" y="3327178"/>
            <a:ext cx="2792825" cy="1600795"/>
          </a:xfrm>
          <a:prstGeom prst="rect">
            <a:avLst/>
          </a:prstGeom>
          <a:noFill/>
          <a:ln/>
        </p:spPr>
        <p:txBody>
          <a:bodyPr wrap="square" lIns="0" tIns="0" rIns="0" bIns="0" rtlCol="0" anchor="t"/>
          <a:lstStyle/>
          <a:p>
            <a:pPr>
              <a:lnSpc>
                <a:spcPts val="2500"/>
              </a:lnSpc>
            </a:pPr>
            <a:r>
              <a:rPr lang="en-US" sz="1800" b="1" dirty="0">
                <a:solidFill>
                  <a:schemeClr val="tx1"/>
                </a:solidFill>
                <a:latin typeface="+mj-lt"/>
                <a:ea typeface="Corben" pitchFamily="34" charset="-122"/>
                <a:cs typeface="Corben" pitchFamily="34" charset="-120"/>
              </a:rPr>
              <a:t>Enhanced Interpretability</a:t>
            </a:r>
            <a:endParaRPr lang="en-US" sz="1800" b="1" dirty="0">
              <a:solidFill>
                <a:schemeClr val="tx1"/>
              </a:solidFill>
              <a:latin typeface="+mj-lt"/>
            </a:endParaRPr>
          </a:p>
          <a:p>
            <a:pPr marL="0" indent="0" algn="l">
              <a:lnSpc>
                <a:spcPts val="2500"/>
              </a:lnSpc>
              <a:buNone/>
            </a:pPr>
            <a:endParaRPr lang="en-US" sz="1800" dirty="0">
              <a:solidFill>
                <a:schemeClr val="tx1"/>
              </a:solidFill>
              <a:latin typeface="+mj-lt"/>
              <a:ea typeface="Nobile" pitchFamily="34" charset="-122"/>
              <a:cs typeface="Nobile" pitchFamily="34" charset="-120"/>
            </a:endParaRPr>
          </a:p>
          <a:p>
            <a:pPr marL="0" indent="0" algn="l">
              <a:lnSpc>
                <a:spcPts val="2500"/>
              </a:lnSpc>
              <a:buNone/>
            </a:pPr>
            <a:r>
              <a:rPr lang="en-US" sz="1800" dirty="0">
                <a:solidFill>
                  <a:schemeClr val="tx1"/>
                </a:solidFill>
                <a:latin typeface="+mj-lt"/>
                <a:ea typeface="Nobile" pitchFamily="34" charset="-122"/>
                <a:cs typeface="Nobile" pitchFamily="34" charset="-120"/>
              </a:rPr>
              <a:t>Expect to see more tools that provide insights into the decision-making process of generative models, improving transparency and trust.</a:t>
            </a:r>
            <a:endParaRPr lang="en-US" sz="1800" dirty="0">
              <a:solidFill>
                <a:schemeClr val="tx1"/>
              </a:solidFill>
              <a:latin typeface="+mj-lt"/>
            </a:endParaRPr>
          </a:p>
        </p:txBody>
      </p:sp>
      <p:pic>
        <p:nvPicPr>
          <p:cNvPr id="8" name="Image 3" descr="preencoded.png">
            <a:extLst>
              <a:ext uri="{FF2B5EF4-FFF2-40B4-BE49-F238E27FC236}">
                <a16:creationId xmlns:a16="http://schemas.microsoft.com/office/drawing/2014/main" id="{1376277B-AA4A-5276-26C6-53EED59FDEC4}"/>
              </a:ext>
            </a:extLst>
          </p:cNvPr>
          <p:cNvPicPr>
            <a:picLocks noChangeAspect="1"/>
          </p:cNvPicPr>
          <p:nvPr/>
        </p:nvPicPr>
        <p:blipFill>
          <a:blip r:embed="rId5"/>
          <a:stretch>
            <a:fillRect/>
          </a:stretch>
        </p:blipFill>
        <p:spPr>
          <a:xfrm>
            <a:off x="6002117" y="2281155"/>
            <a:ext cx="2593298" cy="800695"/>
          </a:xfrm>
          <a:prstGeom prst="rect">
            <a:avLst/>
          </a:prstGeom>
        </p:spPr>
      </p:pic>
      <p:sp>
        <p:nvSpPr>
          <p:cNvPr id="9" name="Text 6">
            <a:extLst>
              <a:ext uri="{FF2B5EF4-FFF2-40B4-BE49-F238E27FC236}">
                <a16:creationId xmlns:a16="http://schemas.microsoft.com/office/drawing/2014/main" id="{8788DF8E-DFEE-D8EF-8B44-E11C75645E1E}"/>
              </a:ext>
            </a:extLst>
          </p:cNvPr>
          <p:cNvSpPr/>
          <p:nvPr/>
        </p:nvSpPr>
        <p:spPr>
          <a:xfrm>
            <a:off x="6218440" y="3326540"/>
            <a:ext cx="2678620" cy="1600795"/>
          </a:xfrm>
          <a:prstGeom prst="rect">
            <a:avLst/>
          </a:prstGeom>
          <a:noFill/>
          <a:ln/>
        </p:spPr>
        <p:txBody>
          <a:bodyPr wrap="square" lIns="0" tIns="0" rIns="0" bIns="0" rtlCol="0" anchor="t"/>
          <a:lstStyle/>
          <a:p>
            <a:pPr>
              <a:lnSpc>
                <a:spcPts val="2500"/>
              </a:lnSpc>
            </a:pPr>
            <a:r>
              <a:rPr lang="en-US" sz="1800" b="1" dirty="0">
                <a:solidFill>
                  <a:schemeClr val="tx1"/>
                </a:solidFill>
                <a:latin typeface="+mj-lt"/>
                <a:ea typeface="Corben" pitchFamily="34" charset="-122"/>
                <a:cs typeface="Corben" pitchFamily="34" charset="-120"/>
              </a:rPr>
              <a:t>Cross-modal Generation</a:t>
            </a:r>
            <a:endParaRPr lang="en-US" sz="1800" b="1" dirty="0">
              <a:solidFill>
                <a:schemeClr val="tx1"/>
              </a:solidFill>
              <a:latin typeface="+mj-lt"/>
            </a:endParaRPr>
          </a:p>
          <a:p>
            <a:pPr marL="0" indent="0" algn="l">
              <a:lnSpc>
                <a:spcPts val="2500"/>
              </a:lnSpc>
              <a:buNone/>
            </a:pPr>
            <a:endParaRPr lang="en-US" sz="1800" dirty="0">
              <a:solidFill>
                <a:schemeClr val="tx1"/>
              </a:solidFill>
              <a:latin typeface="+mj-lt"/>
              <a:ea typeface="Nobile" pitchFamily="34" charset="-122"/>
              <a:cs typeface="Nobile" pitchFamily="34" charset="-120"/>
            </a:endParaRPr>
          </a:p>
          <a:p>
            <a:pPr marL="0" indent="0" algn="l">
              <a:lnSpc>
                <a:spcPts val="2500"/>
              </a:lnSpc>
              <a:buNone/>
            </a:pPr>
            <a:r>
              <a:rPr lang="en-US" sz="1800" dirty="0">
                <a:solidFill>
                  <a:schemeClr val="tx1"/>
                </a:solidFill>
                <a:latin typeface="+mj-lt"/>
                <a:ea typeface="Nobile" pitchFamily="34" charset="-122"/>
                <a:cs typeface="Nobile" pitchFamily="34" charset="-120"/>
              </a:rPr>
              <a:t>Tools supporting the integration of multiple modalities (text, image, audio) in generative models will become more prevalent.</a:t>
            </a:r>
            <a:endParaRPr lang="en-US" sz="1800" dirty="0">
              <a:solidFill>
                <a:schemeClr val="tx1"/>
              </a:solidFill>
              <a:latin typeface="+mj-lt"/>
            </a:endParaRPr>
          </a:p>
        </p:txBody>
      </p:sp>
      <p:pic>
        <p:nvPicPr>
          <p:cNvPr id="10" name="Image 4" descr="preencoded.png">
            <a:extLst>
              <a:ext uri="{FF2B5EF4-FFF2-40B4-BE49-F238E27FC236}">
                <a16:creationId xmlns:a16="http://schemas.microsoft.com/office/drawing/2014/main" id="{3FDF210D-EA6B-4FDB-E3C1-A985F6680AE4}"/>
              </a:ext>
            </a:extLst>
          </p:cNvPr>
          <p:cNvPicPr>
            <a:picLocks noChangeAspect="1"/>
          </p:cNvPicPr>
          <p:nvPr/>
        </p:nvPicPr>
        <p:blipFill>
          <a:blip r:embed="rId6"/>
          <a:stretch>
            <a:fillRect/>
          </a:stretch>
        </p:blipFill>
        <p:spPr>
          <a:xfrm>
            <a:off x="8897060" y="2281155"/>
            <a:ext cx="2593298" cy="800695"/>
          </a:xfrm>
          <a:prstGeom prst="rect">
            <a:avLst/>
          </a:prstGeom>
        </p:spPr>
      </p:pic>
      <p:sp>
        <p:nvSpPr>
          <p:cNvPr id="11" name="Text 8">
            <a:extLst>
              <a:ext uri="{FF2B5EF4-FFF2-40B4-BE49-F238E27FC236}">
                <a16:creationId xmlns:a16="http://schemas.microsoft.com/office/drawing/2014/main" id="{E917C085-3418-8D18-95FE-6B211F3AF4A7}"/>
              </a:ext>
            </a:extLst>
          </p:cNvPr>
          <p:cNvSpPr/>
          <p:nvPr/>
        </p:nvSpPr>
        <p:spPr>
          <a:xfrm>
            <a:off x="9227588" y="3280293"/>
            <a:ext cx="2764268" cy="1600795"/>
          </a:xfrm>
          <a:prstGeom prst="rect">
            <a:avLst/>
          </a:prstGeom>
          <a:noFill/>
          <a:ln/>
        </p:spPr>
        <p:txBody>
          <a:bodyPr wrap="square" lIns="0" tIns="0" rIns="0" bIns="0" rtlCol="0" anchor="t"/>
          <a:lstStyle/>
          <a:p>
            <a:pPr>
              <a:lnSpc>
                <a:spcPts val="2500"/>
              </a:lnSpc>
            </a:pPr>
            <a:r>
              <a:rPr lang="en-US" sz="1800" b="1" dirty="0">
                <a:solidFill>
                  <a:schemeClr val="tx1"/>
                </a:solidFill>
                <a:latin typeface="+mj-lt"/>
                <a:ea typeface="Corben" pitchFamily="34" charset="-122"/>
                <a:cs typeface="Corben" pitchFamily="34" charset="-120"/>
              </a:rPr>
              <a:t>Ethical AI Integration</a:t>
            </a:r>
            <a:endParaRPr lang="en-US" sz="1800" b="1" dirty="0">
              <a:solidFill>
                <a:schemeClr val="tx1"/>
              </a:solidFill>
              <a:latin typeface="+mj-lt"/>
            </a:endParaRPr>
          </a:p>
          <a:p>
            <a:pPr marL="0" indent="0" algn="l">
              <a:lnSpc>
                <a:spcPts val="2500"/>
              </a:lnSpc>
              <a:buNone/>
            </a:pPr>
            <a:endParaRPr lang="en-US" sz="1800" dirty="0">
              <a:solidFill>
                <a:schemeClr val="tx1"/>
              </a:solidFill>
              <a:latin typeface="+mj-lt"/>
              <a:ea typeface="Nobile" pitchFamily="34" charset="-122"/>
              <a:cs typeface="Nobile" pitchFamily="34" charset="-120"/>
            </a:endParaRPr>
          </a:p>
          <a:p>
            <a:pPr marL="0" indent="0" algn="l">
              <a:lnSpc>
                <a:spcPts val="2500"/>
              </a:lnSpc>
              <a:buNone/>
            </a:pPr>
            <a:r>
              <a:rPr lang="en-US" sz="1800" dirty="0">
                <a:solidFill>
                  <a:schemeClr val="tx1"/>
                </a:solidFill>
                <a:latin typeface="+mj-lt"/>
                <a:ea typeface="Nobile" pitchFamily="34" charset="-122"/>
                <a:cs typeface="Nobile" pitchFamily="34" charset="-120"/>
              </a:rPr>
              <a:t>Future frameworks will likely incorporate more robust features for bias detection, fairness, and responsible AI development.</a:t>
            </a:r>
            <a:endParaRPr lang="en-US" sz="1800" dirty="0">
              <a:solidFill>
                <a:schemeClr val="tx1"/>
              </a:solidFill>
              <a:latin typeface="+mj-lt"/>
            </a:endParaRPr>
          </a:p>
        </p:txBody>
      </p:sp>
    </p:spTree>
    <p:extLst>
      <p:ext uri="{BB962C8B-B14F-4D97-AF65-F5344CB8AC3E}">
        <p14:creationId xmlns:p14="http://schemas.microsoft.com/office/powerpoint/2010/main" val="3164977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5ADFDA6-90A7-12CE-21A4-7CD31F45E3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5D040BA-79D0-C859-84AB-5544302BAAB0}"/>
              </a:ext>
            </a:extLst>
          </p:cNvPr>
          <p:cNvSpPr txBox="1"/>
          <p:nvPr/>
        </p:nvSpPr>
        <p:spPr>
          <a:xfrm>
            <a:off x="212231" y="962377"/>
            <a:ext cx="6893107" cy="400110"/>
          </a:xfrm>
          <a:prstGeom prst="rect">
            <a:avLst/>
          </a:prstGeom>
          <a:noFill/>
        </p:spPr>
        <p:txBody>
          <a:bodyPr wrap="square">
            <a:spAutoFit/>
          </a:bodyPr>
          <a:lstStyle/>
          <a:p>
            <a:r>
              <a:rPr lang="en-US" sz="2000" b="1" dirty="0">
                <a:solidFill>
                  <a:srgbClr val="213163"/>
                </a:solidFill>
              </a:rPr>
              <a:t>Fine-Tuning Pre-trained Models (Transfer Learning)</a:t>
            </a:r>
          </a:p>
        </p:txBody>
      </p:sp>
      <p:sp>
        <p:nvSpPr>
          <p:cNvPr id="4" name="TextBox 3">
            <a:extLst>
              <a:ext uri="{FF2B5EF4-FFF2-40B4-BE49-F238E27FC236}">
                <a16:creationId xmlns:a16="http://schemas.microsoft.com/office/drawing/2014/main" id="{6CC88D3B-CE41-ADC3-6F4B-7CC8C7E37A6B}"/>
              </a:ext>
            </a:extLst>
          </p:cNvPr>
          <p:cNvSpPr txBox="1"/>
          <p:nvPr/>
        </p:nvSpPr>
        <p:spPr>
          <a:xfrm>
            <a:off x="316984" y="1951672"/>
            <a:ext cx="10746587" cy="1477328"/>
          </a:xfrm>
          <a:prstGeom prst="rect">
            <a:avLst/>
          </a:prstGeom>
          <a:noFill/>
        </p:spPr>
        <p:txBody>
          <a:bodyPr wrap="square" rtlCol="0">
            <a:spAutoFit/>
          </a:bodyPr>
          <a:lstStyle/>
          <a:p>
            <a:pPr>
              <a:spcAft>
                <a:spcPts val="800"/>
              </a:spcAft>
            </a:pPr>
            <a:r>
              <a:rPr lang="en-US" sz="1800" dirty="0">
                <a:latin typeface="+mn-lt"/>
              </a:rPr>
              <a:t>Transfer learning is a powerful method in generative AI that allows practitioners to leverage knowledge from pre-trained models for specific tasks. This approach is particularly useful when working with smaller datasets or specialized applications. By utilizing models trained on large, general-purpose datasets, developers can significantly reduce training time and computational resources while improving performance on target tasks.</a:t>
            </a:r>
          </a:p>
        </p:txBody>
      </p:sp>
      <p:graphicFrame>
        <p:nvGraphicFramePr>
          <p:cNvPr id="8" name="Diagram 7">
            <a:extLst>
              <a:ext uri="{FF2B5EF4-FFF2-40B4-BE49-F238E27FC236}">
                <a16:creationId xmlns:a16="http://schemas.microsoft.com/office/drawing/2014/main" id="{4C775BD8-C0DD-17B4-E0F7-30F5B87B43F0}"/>
              </a:ext>
            </a:extLst>
          </p:cNvPr>
          <p:cNvGraphicFramePr/>
          <p:nvPr>
            <p:extLst>
              <p:ext uri="{D42A27DB-BD31-4B8C-83A1-F6EECF244321}">
                <p14:modId xmlns:p14="http://schemas.microsoft.com/office/powerpoint/2010/main" val="1865321905"/>
              </p:ext>
            </p:extLst>
          </p:nvPr>
        </p:nvGraphicFramePr>
        <p:xfrm>
          <a:off x="610784" y="4073491"/>
          <a:ext cx="6096000" cy="1914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332536CD-9A96-C05C-4E16-B0D42F3AC725}"/>
              </a:ext>
            </a:extLst>
          </p:cNvPr>
          <p:cNvGraphicFramePr/>
          <p:nvPr>
            <p:extLst>
              <p:ext uri="{D42A27DB-BD31-4B8C-83A1-F6EECF244321}">
                <p14:modId xmlns:p14="http://schemas.microsoft.com/office/powerpoint/2010/main" val="1039257379"/>
              </p:ext>
            </p:extLst>
          </p:nvPr>
        </p:nvGraphicFramePr>
        <p:xfrm>
          <a:off x="7105338" y="4073491"/>
          <a:ext cx="4475878" cy="22511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5416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2E85A18-DADE-D13F-37EC-02C0D25C78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2098E87-F326-142B-F773-3BAE9B84D391}"/>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Advantages of Fine-Tuning</a:t>
            </a:r>
          </a:p>
        </p:txBody>
      </p:sp>
      <p:graphicFrame>
        <p:nvGraphicFramePr>
          <p:cNvPr id="2" name="Diagram 1">
            <a:extLst>
              <a:ext uri="{FF2B5EF4-FFF2-40B4-BE49-F238E27FC236}">
                <a16:creationId xmlns:a16="http://schemas.microsoft.com/office/drawing/2014/main" id="{54B60F8F-2228-B2A5-3893-008CD22D29ED}"/>
              </a:ext>
            </a:extLst>
          </p:cNvPr>
          <p:cNvGraphicFramePr/>
          <p:nvPr>
            <p:extLst>
              <p:ext uri="{D42A27DB-BD31-4B8C-83A1-F6EECF244321}">
                <p14:modId xmlns:p14="http://schemas.microsoft.com/office/powerpoint/2010/main" val="3417701424"/>
              </p:ext>
            </p:extLst>
          </p:nvPr>
        </p:nvGraphicFramePr>
        <p:xfrm>
          <a:off x="1659137" y="1819431"/>
          <a:ext cx="8873725" cy="4616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9518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03B057D-D75C-F154-A968-65230E9A21D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097023-E9FD-D4DC-CADE-194C53034311}"/>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Applications in Generative AI</a:t>
            </a:r>
          </a:p>
        </p:txBody>
      </p:sp>
      <p:graphicFrame>
        <p:nvGraphicFramePr>
          <p:cNvPr id="2" name="Diagram 1">
            <a:extLst>
              <a:ext uri="{FF2B5EF4-FFF2-40B4-BE49-F238E27FC236}">
                <a16:creationId xmlns:a16="http://schemas.microsoft.com/office/drawing/2014/main" id="{44F5A090-788F-AC64-602E-BAC7318705DF}"/>
              </a:ext>
            </a:extLst>
          </p:cNvPr>
          <p:cNvGraphicFramePr/>
          <p:nvPr>
            <p:extLst>
              <p:ext uri="{D42A27DB-BD31-4B8C-83A1-F6EECF244321}">
                <p14:modId xmlns:p14="http://schemas.microsoft.com/office/powerpoint/2010/main" val="1054474459"/>
              </p:ext>
            </p:extLst>
          </p:nvPr>
        </p:nvGraphicFramePr>
        <p:xfrm>
          <a:off x="1604400" y="1362487"/>
          <a:ext cx="8738814" cy="4893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2121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B802B65-2805-1AE4-50E4-6045CCCDA7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C96550-FAEE-D029-8052-517F74EA1E0D}"/>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Feature Extraction Technique</a:t>
            </a:r>
          </a:p>
        </p:txBody>
      </p:sp>
      <p:pic>
        <p:nvPicPr>
          <p:cNvPr id="2" name="Image 0" descr="preencoded.png">
            <a:extLst>
              <a:ext uri="{FF2B5EF4-FFF2-40B4-BE49-F238E27FC236}">
                <a16:creationId xmlns:a16="http://schemas.microsoft.com/office/drawing/2014/main" id="{81FA6B11-FCEC-3BF3-26C4-8363BD7C8201}"/>
              </a:ext>
            </a:extLst>
          </p:cNvPr>
          <p:cNvPicPr>
            <a:picLocks noChangeAspect="1"/>
          </p:cNvPicPr>
          <p:nvPr/>
        </p:nvPicPr>
        <p:blipFill>
          <a:blip r:embed="rId3"/>
          <a:stretch>
            <a:fillRect/>
          </a:stretch>
        </p:blipFill>
        <p:spPr>
          <a:xfrm>
            <a:off x="8369581" y="962377"/>
            <a:ext cx="3610188" cy="5351383"/>
          </a:xfrm>
          <a:prstGeom prst="rect">
            <a:avLst/>
          </a:prstGeom>
        </p:spPr>
      </p:pic>
      <p:sp>
        <p:nvSpPr>
          <p:cNvPr id="5" name="Shape 1">
            <a:extLst>
              <a:ext uri="{FF2B5EF4-FFF2-40B4-BE49-F238E27FC236}">
                <a16:creationId xmlns:a16="http://schemas.microsoft.com/office/drawing/2014/main" id="{2D2B43B4-228C-05CB-7BEE-A25F38F9E68F}"/>
              </a:ext>
            </a:extLst>
          </p:cNvPr>
          <p:cNvSpPr/>
          <p:nvPr/>
        </p:nvSpPr>
        <p:spPr>
          <a:xfrm>
            <a:off x="1087041" y="1659403"/>
            <a:ext cx="45719" cy="4382524"/>
          </a:xfrm>
          <a:prstGeom prst="roundRect">
            <a:avLst>
              <a:gd name="adj" fmla="val 303837"/>
            </a:avLst>
          </a:prstGeom>
          <a:solidFill>
            <a:srgbClr val="B8BFDF"/>
          </a:solidFill>
          <a:ln/>
        </p:spPr>
        <p:txBody>
          <a:bodyPr/>
          <a:lstStyle/>
          <a:p>
            <a:endParaRPr lang="en-IN"/>
          </a:p>
        </p:txBody>
      </p:sp>
      <p:sp>
        <p:nvSpPr>
          <p:cNvPr id="6" name="Shape 2">
            <a:extLst>
              <a:ext uri="{FF2B5EF4-FFF2-40B4-BE49-F238E27FC236}">
                <a16:creationId xmlns:a16="http://schemas.microsoft.com/office/drawing/2014/main" id="{6D741CDF-0B72-C0E9-865E-024304E65C34}"/>
              </a:ext>
            </a:extLst>
          </p:cNvPr>
          <p:cNvSpPr/>
          <p:nvPr/>
        </p:nvSpPr>
        <p:spPr>
          <a:xfrm>
            <a:off x="1319809" y="2140177"/>
            <a:ext cx="771644" cy="30480"/>
          </a:xfrm>
          <a:prstGeom prst="roundRect">
            <a:avLst>
              <a:gd name="adj" fmla="val 303837"/>
            </a:avLst>
          </a:prstGeom>
          <a:solidFill>
            <a:srgbClr val="B8BFDF"/>
          </a:solidFill>
          <a:ln/>
        </p:spPr>
        <p:txBody>
          <a:bodyPr/>
          <a:lstStyle/>
          <a:p>
            <a:endParaRPr lang="en-IN"/>
          </a:p>
        </p:txBody>
      </p:sp>
      <p:sp>
        <p:nvSpPr>
          <p:cNvPr id="7" name="Shape 3">
            <a:extLst>
              <a:ext uri="{FF2B5EF4-FFF2-40B4-BE49-F238E27FC236}">
                <a16:creationId xmlns:a16="http://schemas.microsoft.com/office/drawing/2014/main" id="{120E9013-3D37-A780-5650-504C2FE19286}"/>
              </a:ext>
            </a:extLst>
          </p:cNvPr>
          <p:cNvSpPr/>
          <p:nvPr/>
        </p:nvSpPr>
        <p:spPr>
          <a:xfrm>
            <a:off x="854274" y="1907409"/>
            <a:ext cx="496014" cy="496014"/>
          </a:xfrm>
          <a:prstGeom prst="roundRect">
            <a:avLst>
              <a:gd name="adj" fmla="val 18671"/>
            </a:avLst>
          </a:prstGeom>
          <a:solidFill>
            <a:srgbClr val="D2D9F9"/>
          </a:solidFill>
          <a:ln w="7620">
            <a:solidFill>
              <a:srgbClr val="B8BFDF"/>
            </a:solidFill>
            <a:prstDash val="solid"/>
          </a:ln>
        </p:spPr>
        <p:txBody>
          <a:bodyPr/>
          <a:lstStyle/>
          <a:p>
            <a:endParaRPr lang="en-IN"/>
          </a:p>
        </p:txBody>
      </p:sp>
      <p:sp>
        <p:nvSpPr>
          <p:cNvPr id="8" name="Text 4">
            <a:extLst>
              <a:ext uri="{FF2B5EF4-FFF2-40B4-BE49-F238E27FC236}">
                <a16:creationId xmlns:a16="http://schemas.microsoft.com/office/drawing/2014/main" id="{1C62BF35-C589-2420-2B48-7F8825DB18BA}"/>
              </a:ext>
            </a:extLst>
          </p:cNvPr>
          <p:cNvSpPr/>
          <p:nvPr/>
        </p:nvSpPr>
        <p:spPr>
          <a:xfrm>
            <a:off x="1053347" y="1990039"/>
            <a:ext cx="97750" cy="330756"/>
          </a:xfrm>
          <a:prstGeom prst="rect">
            <a:avLst/>
          </a:prstGeom>
          <a:noFill/>
          <a:ln/>
        </p:spPr>
        <p:txBody>
          <a:bodyPr wrap="none" lIns="0" tIns="0" rIns="0" bIns="0" rtlCol="0" anchor="t"/>
          <a:lstStyle/>
          <a:p>
            <a:pPr marL="0" indent="0" algn="ctr">
              <a:lnSpc>
                <a:spcPts val="2600"/>
              </a:lnSpc>
              <a:buNone/>
            </a:pPr>
            <a:r>
              <a:rPr lang="en-US" sz="2600" dirty="0">
                <a:solidFill>
                  <a:srgbClr val="404155"/>
                </a:solidFill>
                <a:latin typeface="Corben" pitchFamily="34" charset="0"/>
                <a:ea typeface="Corben" pitchFamily="34" charset="-122"/>
                <a:cs typeface="Corben" pitchFamily="34" charset="-120"/>
              </a:rPr>
              <a:t>1</a:t>
            </a:r>
            <a:endParaRPr lang="en-US" sz="2600" dirty="0"/>
          </a:p>
        </p:txBody>
      </p:sp>
      <p:sp>
        <p:nvSpPr>
          <p:cNvPr id="10" name="Text 6">
            <a:extLst>
              <a:ext uri="{FF2B5EF4-FFF2-40B4-BE49-F238E27FC236}">
                <a16:creationId xmlns:a16="http://schemas.microsoft.com/office/drawing/2014/main" id="{092043BF-D322-8E93-CF42-5C1DE6C5AEC2}"/>
              </a:ext>
            </a:extLst>
          </p:cNvPr>
          <p:cNvSpPr/>
          <p:nvPr/>
        </p:nvSpPr>
        <p:spPr>
          <a:xfrm>
            <a:off x="2185411" y="1817875"/>
            <a:ext cx="6057424" cy="4687856"/>
          </a:xfrm>
          <a:prstGeom prst="rect">
            <a:avLst/>
          </a:prstGeom>
          <a:noFill/>
          <a:ln/>
        </p:spPr>
        <p:txBody>
          <a:bodyPr wrap="square" lIns="0" tIns="0" rIns="0" bIns="0" rtlCol="0" anchor="t"/>
          <a:lstStyle/>
          <a:p>
            <a:pPr>
              <a:lnSpc>
                <a:spcPts val="2750"/>
              </a:lnSpc>
            </a:pPr>
            <a:r>
              <a:rPr lang="en-US" sz="1800" b="1" dirty="0">
                <a:solidFill>
                  <a:schemeClr val="tx1"/>
                </a:solidFill>
                <a:latin typeface="+mj-lt"/>
                <a:ea typeface="Corben" pitchFamily="34" charset="-122"/>
                <a:cs typeface="Corben" pitchFamily="34" charset="-120"/>
              </a:rPr>
              <a:t>Load Pre-trained Model</a:t>
            </a:r>
            <a:endParaRPr lang="en-US" sz="1800" b="1" dirty="0">
              <a:solidFill>
                <a:schemeClr val="tx1"/>
              </a:solidFill>
              <a:latin typeface="+mj-lt"/>
            </a:endParaRPr>
          </a:p>
          <a:p>
            <a:pPr marL="0" indent="0" algn="l">
              <a:lnSpc>
                <a:spcPts val="2750"/>
              </a:lnSpc>
              <a:buNone/>
            </a:pPr>
            <a:r>
              <a:rPr lang="en-US" sz="1800" dirty="0">
                <a:solidFill>
                  <a:schemeClr val="tx1"/>
                </a:solidFill>
                <a:latin typeface="+mj-lt"/>
                <a:ea typeface="Nobile" pitchFamily="34" charset="-122"/>
                <a:cs typeface="Nobile" pitchFamily="34" charset="-120"/>
              </a:rPr>
              <a:t>Import the model and freeze its layers to prevent parameter updates during training.</a:t>
            </a:r>
          </a:p>
          <a:p>
            <a:pPr marL="0" indent="0" algn="l">
              <a:lnSpc>
                <a:spcPts val="2750"/>
              </a:lnSpc>
              <a:buNone/>
            </a:pPr>
            <a:endParaRPr lang="en-US" sz="1800" dirty="0">
              <a:solidFill>
                <a:schemeClr val="tx1"/>
              </a:solidFill>
              <a:latin typeface="+mj-lt"/>
              <a:ea typeface="Nobile" pitchFamily="34" charset="-122"/>
              <a:cs typeface="Nobile" pitchFamily="34" charset="-120"/>
            </a:endParaRPr>
          </a:p>
          <a:p>
            <a:pPr>
              <a:lnSpc>
                <a:spcPts val="2750"/>
              </a:lnSpc>
            </a:pPr>
            <a:r>
              <a:rPr lang="en-US" sz="1800" b="1" dirty="0">
                <a:solidFill>
                  <a:schemeClr val="tx1"/>
                </a:solidFill>
                <a:latin typeface="+mj-lt"/>
                <a:ea typeface="Corben" pitchFamily="34" charset="-122"/>
                <a:cs typeface="Corben" pitchFamily="34" charset="-120"/>
              </a:rPr>
              <a:t>Replace Last Layers</a:t>
            </a:r>
          </a:p>
          <a:p>
            <a:pPr>
              <a:lnSpc>
                <a:spcPts val="2750"/>
              </a:lnSpc>
            </a:pPr>
            <a:r>
              <a:rPr lang="en-US" sz="1800" dirty="0">
                <a:solidFill>
                  <a:schemeClr val="tx1"/>
                </a:solidFill>
                <a:latin typeface="+mj-lt"/>
                <a:ea typeface="Nobile" pitchFamily="34" charset="-122"/>
                <a:cs typeface="Nobile" pitchFamily="34" charset="-120"/>
              </a:rPr>
              <a:t>Modify the output layer(s) to match the requirements of the target dataset.</a:t>
            </a:r>
          </a:p>
          <a:p>
            <a:pPr>
              <a:lnSpc>
                <a:spcPts val="2750"/>
              </a:lnSpc>
            </a:pPr>
            <a:endParaRPr lang="en-US" sz="1800" dirty="0">
              <a:solidFill>
                <a:schemeClr val="tx1"/>
              </a:solidFill>
              <a:latin typeface="+mj-lt"/>
              <a:ea typeface="Nobile" pitchFamily="34" charset="-122"/>
              <a:cs typeface="Nobile" pitchFamily="34" charset="-120"/>
            </a:endParaRPr>
          </a:p>
          <a:p>
            <a:pPr>
              <a:lnSpc>
                <a:spcPts val="2750"/>
              </a:lnSpc>
            </a:pPr>
            <a:r>
              <a:rPr lang="en-US" sz="1800" b="1" dirty="0">
                <a:solidFill>
                  <a:schemeClr val="tx1"/>
                </a:solidFill>
                <a:latin typeface="+mj-lt"/>
                <a:ea typeface="Corben" pitchFamily="34" charset="-122"/>
                <a:cs typeface="Corben" pitchFamily="34" charset="-120"/>
              </a:rPr>
              <a:t>Train New Layers</a:t>
            </a:r>
          </a:p>
          <a:p>
            <a:pPr>
              <a:lnSpc>
                <a:spcPts val="2750"/>
              </a:lnSpc>
            </a:pPr>
            <a:r>
              <a:rPr lang="en-US" sz="1800" dirty="0">
                <a:solidFill>
                  <a:schemeClr val="tx1"/>
                </a:solidFill>
                <a:latin typeface="+mj-lt"/>
                <a:ea typeface="Nobile" pitchFamily="34" charset="-122"/>
                <a:cs typeface="Nobile" pitchFamily="34" charset="-120"/>
              </a:rPr>
              <a:t>Train only the newly added layers on the target dataset while keeping pre-trained layers frozen.</a:t>
            </a:r>
            <a:endParaRPr lang="en-US" sz="1800" dirty="0">
              <a:solidFill>
                <a:schemeClr val="tx1"/>
              </a:solidFill>
              <a:latin typeface="+mj-lt"/>
            </a:endParaRPr>
          </a:p>
          <a:p>
            <a:pPr>
              <a:lnSpc>
                <a:spcPts val="2750"/>
              </a:lnSpc>
            </a:pPr>
            <a:endParaRPr lang="en-US" sz="1800" dirty="0">
              <a:solidFill>
                <a:schemeClr val="tx1"/>
              </a:solidFill>
              <a:latin typeface="+mj-lt"/>
            </a:endParaRPr>
          </a:p>
          <a:p>
            <a:pPr>
              <a:lnSpc>
                <a:spcPts val="2750"/>
              </a:lnSpc>
            </a:pPr>
            <a:endParaRPr lang="en-US" sz="1800" dirty="0">
              <a:solidFill>
                <a:schemeClr val="tx1"/>
              </a:solidFill>
              <a:latin typeface="+mj-lt"/>
            </a:endParaRPr>
          </a:p>
          <a:p>
            <a:pPr>
              <a:lnSpc>
                <a:spcPts val="2750"/>
              </a:lnSpc>
            </a:pPr>
            <a:endParaRPr lang="en-US" sz="1800" dirty="0">
              <a:solidFill>
                <a:schemeClr val="tx1"/>
              </a:solidFill>
              <a:latin typeface="+mj-lt"/>
            </a:endParaRPr>
          </a:p>
          <a:p>
            <a:pPr marL="0" indent="0" algn="l">
              <a:lnSpc>
                <a:spcPts val="2750"/>
              </a:lnSpc>
              <a:buNone/>
            </a:pPr>
            <a:endParaRPr lang="en-US" sz="1800" dirty="0">
              <a:solidFill>
                <a:schemeClr val="tx1"/>
              </a:solidFill>
              <a:latin typeface="+mj-lt"/>
            </a:endParaRPr>
          </a:p>
        </p:txBody>
      </p:sp>
      <p:sp>
        <p:nvSpPr>
          <p:cNvPr id="16" name="Shape 12">
            <a:extLst>
              <a:ext uri="{FF2B5EF4-FFF2-40B4-BE49-F238E27FC236}">
                <a16:creationId xmlns:a16="http://schemas.microsoft.com/office/drawing/2014/main" id="{FAECD7CE-0C9F-7BFB-47B1-5FC529C366F8}"/>
              </a:ext>
            </a:extLst>
          </p:cNvPr>
          <p:cNvSpPr/>
          <p:nvPr/>
        </p:nvSpPr>
        <p:spPr>
          <a:xfrm>
            <a:off x="1319809" y="5260305"/>
            <a:ext cx="771644" cy="30480"/>
          </a:xfrm>
          <a:prstGeom prst="roundRect">
            <a:avLst>
              <a:gd name="adj" fmla="val 303837"/>
            </a:avLst>
          </a:prstGeom>
          <a:solidFill>
            <a:srgbClr val="B8BFDF"/>
          </a:solidFill>
          <a:ln/>
        </p:spPr>
        <p:txBody>
          <a:bodyPr/>
          <a:lstStyle/>
          <a:p>
            <a:endParaRPr lang="en-IN"/>
          </a:p>
        </p:txBody>
      </p:sp>
      <p:sp>
        <p:nvSpPr>
          <p:cNvPr id="17" name="Shape 13">
            <a:extLst>
              <a:ext uri="{FF2B5EF4-FFF2-40B4-BE49-F238E27FC236}">
                <a16:creationId xmlns:a16="http://schemas.microsoft.com/office/drawing/2014/main" id="{C40A4655-851C-9E22-C042-C8FB8C1B2412}"/>
              </a:ext>
            </a:extLst>
          </p:cNvPr>
          <p:cNvSpPr/>
          <p:nvPr/>
        </p:nvSpPr>
        <p:spPr>
          <a:xfrm>
            <a:off x="854274" y="5027538"/>
            <a:ext cx="496014" cy="496014"/>
          </a:xfrm>
          <a:prstGeom prst="roundRect">
            <a:avLst>
              <a:gd name="adj" fmla="val 18671"/>
            </a:avLst>
          </a:prstGeom>
          <a:solidFill>
            <a:srgbClr val="D2D9F9"/>
          </a:solidFill>
          <a:ln w="7620">
            <a:solidFill>
              <a:srgbClr val="B8BFDF"/>
            </a:solidFill>
            <a:prstDash val="solid"/>
          </a:ln>
        </p:spPr>
        <p:txBody>
          <a:bodyPr/>
          <a:lstStyle/>
          <a:p>
            <a:endParaRPr lang="en-IN"/>
          </a:p>
        </p:txBody>
      </p:sp>
      <p:sp>
        <p:nvSpPr>
          <p:cNvPr id="18" name="Text 14">
            <a:extLst>
              <a:ext uri="{FF2B5EF4-FFF2-40B4-BE49-F238E27FC236}">
                <a16:creationId xmlns:a16="http://schemas.microsoft.com/office/drawing/2014/main" id="{EB6D47DC-AACF-07A7-D90F-2AA6FCAAD25E}"/>
              </a:ext>
            </a:extLst>
          </p:cNvPr>
          <p:cNvSpPr/>
          <p:nvPr/>
        </p:nvSpPr>
        <p:spPr>
          <a:xfrm>
            <a:off x="985440" y="5156618"/>
            <a:ext cx="185738" cy="330756"/>
          </a:xfrm>
          <a:prstGeom prst="rect">
            <a:avLst/>
          </a:prstGeom>
          <a:noFill/>
          <a:ln/>
        </p:spPr>
        <p:txBody>
          <a:bodyPr wrap="none" lIns="0" tIns="0" rIns="0" bIns="0" rtlCol="0" anchor="t"/>
          <a:lstStyle/>
          <a:p>
            <a:pPr marL="0" indent="0" algn="ctr">
              <a:lnSpc>
                <a:spcPts val="2600"/>
              </a:lnSpc>
              <a:buNone/>
            </a:pPr>
            <a:r>
              <a:rPr lang="en-US" sz="2600" dirty="0">
                <a:solidFill>
                  <a:srgbClr val="404155"/>
                </a:solidFill>
                <a:latin typeface="Corben" pitchFamily="34" charset="0"/>
                <a:ea typeface="Corben" pitchFamily="34" charset="-122"/>
                <a:cs typeface="Corben" pitchFamily="34" charset="-120"/>
              </a:rPr>
              <a:t>3</a:t>
            </a:r>
            <a:endParaRPr lang="en-US" sz="2600" dirty="0"/>
          </a:p>
        </p:txBody>
      </p:sp>
      <p:sp>
        <p:nvSpPr>
          <p:cNvPr id="21" name="TextBox 20">
            <a:extLst>
              <a:ext uri="{FF2B5EF4-FFF2-40B4-BE49-F238E27FC236}">
                <a16:creationId xmlns:a16="http://schemas.microsoft.com/office/drawing/2014/main" id="{7CFAC815-6839-E28A-1F2B-C97924C37AC1}"/>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22" name="TextBox 21">
            <a:extLst>
              <a:ext uri="{FF2B5EF4-FFF2-40B4-BE49-F238E27FC236}">
                <a16:creationId xmlns:a16="http://schemas.microsoft.com/office/drawing/2014/main" id="{4FCA6AF0-9E64-39E6-81D4-AB25A99FADD6}"/>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23" name="Straight Connector 22">
            <a:extLst>
              <a:ext uri="{FF2B5EF4-FFF2-40B4-BE49-F238E27FC236}">
                <a16:creationId xmlns:a16="http://schemas.microsoft.com/office/drawing/2014/main" id="{44892250-B546-EAA3-FF83-54804E41318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Shape 7">
            <a:extLst>
              <a:ext uri="{FF2B5EF4-FFF2-40B4-BE49-F238E27FC236}">
                <a16:creationId xmlns:a16="http://schemas.microsoft.com/office/drawing/2014/main" id="{3F1F3465-B584-B742-93CB-517985149263}"/>
              </a:ext>
            </a:extLst>
          </p:cNvPr>
          <p:cNvSpPr/>
          <p:nvPr/>
        </p:nvSpPr>
        <p:spPr>
          <a:xfrm>
            <a:off x="1319809" y="3571916"/>
            <a:ext cx="771644" cy="30480"/>
          </a:xfrm>
          <a:prstGeom prst="roundRect">
            <a:avLst>
              <a:gd name="adj" fmla="val 303837"/>
            </a:avLst>
          </a:prstGeom>
          <a:solidFill>
            <a:srgbClr val="B8BFDF"/>
          </a:solidFill>
          <a:ln/>
        </p:spPr>
        <p:txBody>
          <a:bodyPr/>
          <a:lstStyle/>
          <a:p>
            <a:endParaRPr lang="en-IN"/>
          </a:p>
        </p:txBody>
      </p:sp>
      <p:sp>
        <p:nvSpPr>
          <p:cNvPr id="25" name="Shape 8">
            <a:extLst>
              <a:ext uri="{FF2B5EF4-FFF2-40B4-BE49-F238E27FC236}">
                <a16:creationId xmlns:a16="http://schemas.microsoft.com/office/drawing/2014/main" id="{6003D6A8-994E-8356-6B7F-6748EC717D97}"/>
              </a:ext>
            </a:extLst>
          </p:cNvPr>
          <p:cNvSpPr/>
          <p:nvPr/>
        </p:nvSpPr>
        <p:spPr>
          <a:xfrm>
            <a:off x="854274" y="3339149"/>
            <a:ext cx="496014" cy="496014"/>
          </a:xfrm>
          <a:prstGeom prst="roundRect">
            <a:avLst>
              <a:gd name="adj" fmla="val 18671"/>
            </a:avLst>
          </a:prstGeom>
          <a:solidFill>
            <a:srgbClr val="D2D9F9"/>
          </a:solidFill>
          <a:ln w="7620">
            <a:solidFill>
              <a:srgbClr val="B8BFDF"/>
            </a:solidFill>
            <a:prstDash val="solid"/>
          </a:ln>
        </p:spPr>
        <p:txBody>
          <a:bodyPr/>
          <a:lstStyle/>
          <a:p>
            <a:endParaRPr lang="en-IN"/>
          </a:p>
        </p:txBody>
      </p:sp>
      <p:sp>
        <p:nvSpPr>
          <p:cNvPr id="26" name="Text 9">
            <a:extLst>
              <a:ext uri="{FF2B5EF4-FFF2-40B4-BE49-F238E27FC236}">
                <a16:creationId xmlns:a16="http://schemas.microsoft.com/office/drawing/2014/main" id="{04ADE35B-2D4B-559A-DC9A-CFA9A40E8D45}"/>
              </a:ext>
            </a:extLst>
          </p:cNvPr>
          <p:cNvSpPr/>
          <p:nvPr/>
        </p:nvSpPr>
        <p:spPr>
          <a:xfrm>
            <a:off x="1015961" y="3421778"/>
            <a:ext cx="172522" cy="330756"/>
          </a:xfrm>
          <a:prstGeom prst="rect">
            <a:avLst/>
          </a:prstGeom>
          <a:noFill/>
          <a:ln/>
        </p:spPr>
        <p:txBody>
          <a:bodyPr wrap="none" lIns="0" tIns="0" rIns="0" bIns="0" rtlCol="0" anchor="t"/>
          <a:lstStyle/>
          <a:p>
            <a:pPr marL="0" indent="0" algn="ctr">
              <a:lnSpc>
                <a:spcPts val="2600"/>
              </a:lnSpc>
              <a:buNone/>
            </a:pPr>
            <a:r>
              <a:rPr lang="en-US" sz="2600" dirty="0">
                <a:solidFill>
                  <a:srgbClr val="404155"/>
                </a:solidFill>
                <a:latin typeface="Corben" pitchFamily="34" charset="0"/>
                <a:ea typeface="Corben" pitchFamily="34" charset="-122"/>
                <a:cs typeface="Corben" pitchFamily="34" charset="-120"/>
              </a:rPr>
              <a:t>2</a:t>
            </a:r>
            <a:endParaRPr lang="en-US" sz="2600" dirty="0"/>
          </a:p>
        </p:txBody>
      </p:sp>
    </p:spTree>
    <p:extLst>
      <p:ext uri="{BB962C8B-B14F-4D97-AF65-F5344CB8AC3E}">
        <p14:creationId xmlns:p14="http://schemas.microsoft.com/office/powerpoint/2010/main" val="402959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345440" y="1412464"/>
            <a:ext cx="7274560" cy="5057795"/>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600" dirty="0"/>
              <a:t>Recall the concepts of generative AI models, such as GANs and VAEs, and their applications.</a:t>
            </a:r>
          </a:p>
          <a:p>
            <a:pPr marL="231642" indent="-231642">
              <a:spcAft>
                <a:spcPts val="800"/>
              </a:spcAft>
              <a:buFont typeface="Arial" panose="020B0604020202020204" pitchFamily="34" charset="0"/>
              <a:buChar char="•"/>
            </a:pPr>
            <a:r>
              <a:rPr lang="en-US" sz="1600" dirty="0"/>
              <a:t>Explain the significance of fine-tuning and transfer learning in optimizing pre-trained models for specific tasks.</a:t>
            </a:r>
          </a:p>
          <a:p>
            <a:pPr marL="231642" indent="-231642">
              <a:spcAft>
                <a:spcPts val="800"/>
              </a:spcAft>
              <a:buFont typeface="Arial" panose="020B0604020202020204" pitchFamily="34" charset="0"/>
              <a:buChar char="•"/>
            </a:pPr>
            <a:r>
              <a:rPr lang="en-US" sz="1600" dirty="0"/>
              <a:t>Apply popular AI frameworks like TensorFlow, </a:t>
            </a:r>
            <a:r>
              <a:rPr lang="en-US" sz="1600" dirty="0" err="1"/>
              <a:t>PyTorch</a:t>
            </a:r>
            <a:r>
              <a:rPr lang="en-US" sz="1600" dirty="0"/>
              <a:t>, and Hugging Face to build and deploy generative models.</a:t>
            </a:r>
          </a:p>
          <a:p>
            <a:pPr marL="231642" indent="-231642">
              <a:spcAft>
                <a:spcPts val="800"/>
              </a:spcAft>
              <a:buFont typeface="Arial" panose="020B0604020202020204" pitchFamily="34" charset="0"/>
              <a:buChar char="•"/>
            </a:pPr>
            <a:r>
              <a:rPr lang="en-US" sz="1600" dirty="0"/>
              <a:t>Analyze how fine-tuning generative models like GANs and VAEs can be adapted to specific use cases, such as image creation, text generation, or music production.</a:t>
            </a:r>
          </a:p>
          <a:p>
            <a:pPr marL="231642" indent="-231642">
              <a:spcAft>
                <a:spcPts val="800"/>
              </a:spcAft>
              <a:buFont typeface="Arial" panose="020B0604020202020204" pitchFamily="34" charset="0"/>
              <a:buChar char="•"/>
            </a:pPr>
            <a:r>
              <a:rPr lang="en-US" sz="1600" dirty="0"/>
              <a:t>Evaluate the quality of generated outputs using metrics like Inception Score (IS) and </a:t>
            </a:r>
            <a:r>
              <a:rPr lang="en-US" sz="1600" dirty="0" err="1"/>
              <a:t>Frechet</a:t>
            </a:r>
            <a:r>
              <a:rPr lang="en-US" sz="1600" dirty="0"/>
              <a:t> Inception Distance (FID), and through visual inspection.</a:t>
            </a:r>
          </a:p>
          <a:p>
            <a:pPr marL="231642" indent="-231642">
              <a:spcAft>
                <a:spcPts val="800"/>
              </a:spcAft>
              <a:buFont typeface="Arial" panose="020B0604020202020204" pitchFamily="34" charset="0"/>
              <a:buChar char="•"/>
            </a:pPr>
            <a:r>
              <a:rPr lang="en-IN" sz="1600" dirty="0"/>
              <a:t>Discuss future trends in generative AI, including accessibility, interpretability, and ethical considerations in AI practices.</a:t>
            </a:r>
          </a:p>
          <a:p>
            <a:pPr marL="231642" indent="-231642">
              <a:spcAft>
                <a:spcPts val="800"/>
              </a:spcAft>
              <a:buFont typeface="Arial" panose="020B0604020202020204" pitchFamily="34" charset="0"/>
              <a:buChar char="•"/>
            </a:pPr>
            <a:r>
              <a:rPr lang="en-US" altLang="en-US" sz="1600" dirty="0"/>
              <a:t>Analyze the impact of generative AI on various industries and its potential for innovation in creative arts, data science, and personalized solutions.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31642" indent="-231642">
              <a:spcAft>
                <a:spcPts val="800"/>
              </a:spcAft>
              <a:buFont typeface="Arial" panose="020B0604020202020204" pitchFamily="34" charset="0"/>
              <a:buChar char="•"/>
            </a:pPr>
            <a:endParaRPr lang="en-IN" sz="1800" dirty="0">
              <a:latin typeface="+mn-lt"/>
            </a:endParaRPr>
          </a:p>
        </p:txBody>
      </p:sp>
      <p:sp>
        <p:nvSpPr>
          <p:cNvPr id="12" name="TextBox 11">
            <a:extLst>
              <a:ext uri="{FF2B5EF4-FFF2-40B4-BE49-F238E27FC236}">
                <a16:creationId xmlns:a16="http://schemas.microsoft.com/office/drawing/2014/main" id="{82B1456E-9C82-2BE0-34DA-790DDD330C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3" name="TextBox 12">
            <a:extLst>
              <a:ext uri="{FF2B5EF4-FFF2-40B4-BE49-F238E27FC236}">
                <a16:creationId xmlns:a16="http://schemas.microsoft.com/office/drawing/2014/main" id="{D2E04AEF-F8A2-DDF4-F5A8-ECCEA347452C}"/>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4">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659A669-B940-ED92-8FDF-ED0831D1DB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6E63AF-1D9A-8207-6BAC-0C1B2385BA1B}"/>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Full Model Fine-Tuning</a:t>
            </a:r>
          </a:p>
        </p:txBody>
      </p:sp>
      <p:pic>
        <p:nvPicPr>
          <p:cNvPr id="2" name="Image 0" descr="preencoded.png">
            <a:extLst>
              <a:ext uri="{FF2B5EF4-FFF2-40B4-BE49-F238E27FC236}">
                <a16:creationId xmlns:a16="http://schemas.microsoft.com/office/drawing/2014/main" id="{8414678C-4950-6DB7-C336-A89B6249AE26}"/>
              </a:ext>
            </a:extLst>
          </p:cNvPr>
          <p:cNvPicPr>
            <a:picLocks noChangeAspect="1"/>
          </p:cNvPicPr>
          <p:nvPr/>
        </p:nvPicPr>
        <p:blipFill>
          <a:blip r:embed="rId3"/>
          <a:stretch>
            <a:fillRect/>
          </a:stretch>
        </p:blipFill>
        <p:spPr>
          <a:xfrm>
            <a:off x="8681101" y="787706"/>
            <a:ext cx="3403600" cy="5568123"/>
          </a:xfrm>
          <a:prstGeom prst="rect">
            <a:avLst/>
          </a:prstGeom>
        </p:spPr>
      </p:pic>
      <p:pic>
        <p:nvPicPr>
          <p:cNvPr id="5" name="Image 1" descr="preencoded.png">
            <a:extLst>
              <a:ext uri="{FF2B5EF4-FFF2-40B4-BE49-F238E27FC236}">
                <a16:creationId xmlns:a16="http://schemas.microsoft.com/office/drawing/2014/main" id="{4DF03923-F849-D00C-12E8-B4ACE1568B55}"/>
              </a:ext>
            </a:extLst>
          </p:cNvPr>
          <p:cNvPicPr>
            <a:picLocks noChangeAspect="1"/>
          </p:cNvPicPr>
          <p:nvPr/>
        </p:nvPicPr>
        <p:blipFill>
          <a:blip r:embed="rId4"/>
          <a:stretch>
            <a:fillRect/>
          </a:stretch>
        </p:blipFill>
        <p:spPr>
          <a:xfrm>
            <a:off x="793790" y="1917502"/>
            <a:ext cx="1134070" cy="1311473"/>
          </a:xfrm>
          <a:prstGeom prst="rect">
            <a:avLst/>
          </a:prstGeom>
        </p:spPr>
      </p:pic>
      <p:sp>
        <p:nvSpPr>
          <p:cNvPr id="7" name="Text 2">
            <a:extLst>
              <a:ext uri="{FF2B5EF4-FFF2-40B4-BE49-F238E27FC236}">
                <a16:creationId xmlns:a16="http://schemas.microsoft.com/office/drawing/2014/main" id="{93BFE929-EFB0-363B-84B4-C1376161680A}"/>
              </a:ext>
            </a:extLst>
          </p:cNvPr>
          <p:cNvSpPr/>
          <p:nvPr/>
        </p:nvSpPr>
        <p:spPr>
          <a:xfrm>
            <a:off x="2176647" y="1998733"/>
            <a:ext cx="6742501" cy="3973969"/>
          </a:xfrm>
          <a:prstGeom prst="rect">
            <a:avLst/>
          </a:prstGeom>
          <a:noFill/>
          <a:ln/>
        </p:spPr>
        <p:txBody>
          <a:bodyPr wrap="none" lIns="0" tIns="0" rIns="0" bIns="0" rtlCol="0" anchor="t"/>
          <a:lstStyle/>
          <a:p>
            <a:pPr>
              <a:lnSpc>
                <a:spcPts val="2850"/>
              </a:lnSpc>
            </a:pPr>
            <a:r>
              <a:rPr lang="en-US" sz="1800" b="1" dirty="0">
                <a:solidFill>
                  <a:schemeClr val="tx1"/>
                </a:solidFill>
                <a:latin typeface="+mn-lt"/>
                <a:ea typeface="Corben" pitchFamily="34" charset="-122"/>
                <a:cs typeface="Corben" pitchFamily="34" charset="-120"/>
              </a:rPr>
              <a:t>Load Model</a:t>
            </a:r>
            <a:endParaRPr lang="en-US" sz="1800" b="1" dirty="0">
              <a:solidFill>
                <a:schemeClr val="tx1"/>
              </a:solidFill>
              <a:latin typeface="+mn-lt"/>
            </a:endParaRPr>
          </a:p>
          <a:p>
            <a:pPr marL="0" indent="0" algn="l">
              <a:lnSpc>
                <a:spcPts val="2850"/>
              </a:lnSpc>
              <a:buNone/>
            </a:pPr>
            <a:r>
              <a:rPr lang="en-US" sz="1800" dirty="0">
                <a:solidFill>
                  <a:schemeClr val="tx1"/>
                </a:solidFill>
                <a:latin typeface="+mn-lt"/>
                <a:ea typeface="Nobile" pitchFamily="34" charset="-122"/>
                <a:cs typeface="Nobile" pitchFamily="34" charset="-120"/>
              </a:rPr>
              <a:t>Load the pre-trained model without freezing layers.</a:t>
            </a:r>
          </a:p>
          <a:p>
            <a:pPr marL="0" indent="0" algn="l">
              <a:lnSpc>
                <a:spcPts val="2850"/>
              </a:lnSpc>
              <a:buNone/>
            </a:pPr>
            <a:endParaRPr lang="en-US" sz="1800" dirty="0">
              <a:solidFill>
                <a:schemeClr val="tx1"/>
              </a:solidFill>
              <a:latin typeface="+mn-lt"/>
              <a:ea typeface="Nobile" pitchFamily="34" charset="-122"/>
              <a:cs typeface="Nobile" pitchFamily="34" charset="-120"/>
            </a:endParaRPr>
          </a:p>
          <a:p>
            <a:pPr>
              <a:lnSpc>
                <a:spcPts val="2850"/>
              </a:lnSpc>
            </a:pPr>
            <a:r>
              <a:rPr lang="en-US" sz="1800" b="1" dirty="0">
                <a:solidFill>
                  <a:schemeClr val="tx1"/>
                </a:solidFill>
                <a:latin typeface="+mn-lt"/>
                <a:ea typeface="Corben" pitchFamily="34" charset="-122"/>
                <a:cs typeface="Corben" pitchFamily="34" charset="-120"/>
              </a:rPr>
              <a:t>Selective Unfreezing</a:t>
            </a:r>
          </a:p>
          <a:p>
            <a:pPr>
              <a:lnSpc>
                <a:spcPts val="2850"/>
              </a:lnSpc>
            </a:pPr>
            <a:r>
              <a:rPr lang="en-US" sz="1800" dirty="0">
                <a:solidFill>
                  <a:schemeClr val="tx1"/>
                </a:solidFill>
                <a:latin typeface="+mn-lt"/>
                <a:ea typeface="Nobile" pitchFamily="34" charset="-122"/>
                <a:cs typeface="Nobile" pitchFamily="34" charset="-120"/>
              </a:rPr>
              <a:t>Optionally unfreeze only latter layers to retain low-level </a:t>
            </a:r>
          </a:p>
          <a:p>
            <a:pPr>
              <a:lnSpc>
                <a:spcPts val="2850"/>
              </a:lnSpc>
            </a:pPr>
            <a:r>
              <a:rPr lang="en-US" sz="1800" dirty="0">
                <a:solidFill>
                  <a:schemeClr val="tx1"/>
                </a:solidFill>
                <a:latin typeface="+mn-lt"/>
                <a:ea typeface="Nobile" pitchFamily="34" charset="-122"/>
                <a:cs typeface="Nobile" pitchFamily="34" charset="-120"/>
              </a:rPr>
              <a:t>features while adapting high-level features.</a:t>
            </a:r>
          </a:p>
          <a:p>
            <a:pPr>
              <a:lnSpc>
                <a:spcPts val="2850"/>
              </a:lnSpc>
            </a:pPr>
            <a:endParaRPr lang="en-US" sz="1800" dirty="0">
              <a:solidFill>
                <a:schemeClr val="tx1"/>
              </a:solidFill>
              <a:latin typeface="+mn-lt"/>
              <a:ea typeface="Nobile" pitchFamily="34" charset="-122"/>
              <a:cs typeface="Nobile" pitchFamily="34" charset="-120"/>
            </a:endParaRPr>
          </a:p>
          <a:p>
            <a:pPr>
              <a:lnSpc>
                <a:spcPts val="2850"/>
              </a:lnSpc>
            </a:pPr>
            <a:r>
              <a:rPr lang="en-US" sz="1800" b="1" dirty="0">
                <a:solidFill>
                  <a:schemeClr val="tx1"/>
                </a:solidFill>
                <a:latin typeface="+mn-lt"/>
                <a:ea typeface="Corben" pitchFamily="34" charset="-122"/>
                <a:cs typeface="Corben" pitchFamily="34" charset="-120"/>
              </a:rPr>
              <a:t>Training</a:t>
            </a:r>
          </a:p>
          <a:p>
            <a:pPr>
              <a:lnSpc>
                <a:spcPts val="2850"/>
              </a:lnSpc>
            </a:pPr>
            <a:r>
              <a:rPr lang="en-US" sz="1800" dirty="0">
                <a:solidFill>
                  <a:schemeClr val="tx1"/>
                </a:solidFill>
                <a:latin typeface="+mn-lt"/>
                <a:ea typeface="Nobile" pitchFamily="34" charset="-122"/>
                <a:cs typeface="Nobile" pitchFamily="34" charset="-120"/>
              </a:rPr>
              <a:t>Train with a lower learning rate to preserve pre-trained knowledge </a:t>
            </a:r>
          </a:p>
          <a:p>
            <a:pPr>
              <a:lnSpc>
                <a:spcPts val="2850"/>
              </a:lnSpc>
            </a:pPr>
            <a:r>
              <a:rPr lang="en-US" sz="1800" dirty="0">
                <a:solidFill>
                  <a:schemeClr val="tx1"/>
                </a:solidFill>
                <a:latin typeface="+mn-lt"/>
                <a:ea typeface="Nobile" pitchFamily="34" charset="-122"/>
                <a:cs typeface="Nobile" pitchFamily="34" charset="-120"/>
              </a:rPr>
              <a:t>and avoid destabilizing weights.</a:t>
            </a:r>
            <a:endParaRPr lang="en-US" sz="1800" dirty="0">
              <a:solidFill>
                <a:schemeClr val="tx1"/>
              </a:solidFill>
              <a:latin typeface="+mn-lt"/>
            </a:endParaRPr>
          </a:p>
          <a:p>
            <a:pPr>
              <a:lnSpc>
                <a:spcPts val="2850"/>
              </a:lnSpc>
            </a:pPr>
            <a:endParaRPr lang="en-US" sz="1800" dirty="0">
              <a:solidFill>
                <a:schemeClr val="tx1"/>
              </a:solidFill>
              <a:latin typeface="+mn-lt"/>
            </a:endParaRPr>
          </a:p>
          <a:p>
            <a:pPr>
              <a:lnSpc>
                <a:spcPts val="2850"/>
              </a:lnSpc>
            </a:pPr>
            <a:endParaRPr lang="en-US" sz="1800" dirty="0">
              <a:solidFill>
                <a:schemeClr val="tx1"/>
              </a:solidFill>
              <a:latin typeface="+mn-lt"/>
            </a:endParaRPr>
          </a:p>
          <a:p>
            <a:pPr>
              <a:lnSpc>
                <a:spcPts val="2850"/>
              </a:lnSpc>
            </a:pPr>
            <a:endParaRPr lang="en-US" sz="1800" dirty="0">
              <a:solidFill>
                <a:schemeClr val="tx1"/>
              </a:solidFill>
              <a:latin typeface="+mn-lt"/>
            </a:endParaRPr>
          </a:p>
          <a:p>
            <a:pPr marL="0" indent="0" algn="l">
              <a:lnSpc>
                <a:spcPts val="2850"/>
              </a:lnSpc>
              <a:buNone/>
            </a:pPr>
            <a:endParaRPr lang="en-US" sz="1800" dirty="0">
              <a:solidFill>
                <a:schemeClr val="tx1"/>
              </a:solidFill>
              <a:latin typeface="+mn-lt"/>
            </a:endParaRPr>
          </a:p>
        </p:txBody>
      </p:sp>
      <p:pic>
        <p:nvPicPr>
          <p:cNvPr id="8" name="Image 2" descr="preencoded.png">
            <a:extLst>
              <a:ext uri="{FF2B5EF4-FFF2-40B4-BE49-F238E27FC236}">
                <a16:creationId xmlns:a16="http://schemas.microsoft.com/office/drawing/2014/main" id="{366B73B5-F37F-E710-8D63-12E097C8E93A}"/>
              </a:ext>
            </a:extLst>
          </p:cNvPr>
          <p:cNvPicPr>
            <a:picLocks noChangeAspect="1"/>
          </p:cNvPicPr>
          <p:nvPr/>
        </p:nvPicPr>
        <p:blipFill>
          <a:blip r:embed="rId5"/>
          <a:stretch>
            <a:fillRect/>
          </a:stretch>
        </p:blipFill>
        <p:spPr>
          <a:xfrm>
            <a:off x="793790" y="3254946"/>
            <a:ext cx="1134070" cy="1311473"/>
          </a:xfrm>
          <a:prstGeom prst="rect">
            <a:avLst/>
          </a:prstGeom>
        </p:spPr>
      </p:pic>
      <p:pic>
        <p:nvPicPr>
          <p:cNvPr id="11" name="Image 3" descr="preencoded.png">
            <a:extLst>
              <a:ext uri="{FF2B5EF4-FFF2-40B4-BE49-F238E27FC236}">
                <a16:creationId xmlns:a16="http://schemas.microsoft.com/office/drawing/2014/main" id="{0E396909-821A-468C-AA64-49A73E822AA4}"/>
              </a:ext>
            </a:extLst>
          </p:cNvPr>
          <p:cNvPicPr>
            <a:picLocks noChangeAspect="1"/>
          </p:cNvPicPr>
          <p:nvPr/>
        </p:nvPicPr>
        <p:blipFill>
          <a:blip r:embed="rId6"/>
          <a:stretch>
            <a:fillRect/>
          </a:stretch>
        </p:blipFill>
        <p:spPr>
          <a:xfrm>
            <a:off x="793790" y="4661229"/>
            <a:ext cx="1134070" cy="1311473"/>
          </a:xfrm>
          <a:prstGeom prst="rect">
            <a:avLst/>
          </a:prstGeom>
        </p:spPr>
      </p:pic>
      <p:sp>
        <p:nvSpPr>
          <p:cNvPr id="16" name="TextBox 15">
            <a:extLst>
              <a:ext uri="{FF2B5EF4-FFF2-40B4-BE49-F238E27FC236}">
                <a16:creationId xmlns:a16="http://schemas.microsoft.com/office/drawing/2014/main" id="{BF39432D-168B-ACA6-A6DC-A6252BA2A67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7" name="TextBox 16">
            <a:extLst>
              <a:ext uri="{FF2B5EF4-FFF2-40B4-BE49-F238E27FC236}">
                <a16:creationId xmlns:a16="http://schemas.microsoft.com/office/drawing/2014/main" id="{2EAD4E49-B23A-8A8B-1F67-D62ACD4DA787}"/>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18" name="Straight Connector 17">
            <a:extLst>
              <a:ext uri="{FF2B5EF4-FFF2-40B4-BE49-F238E27FC236}">
                <a16:creationId xmlns:a16="http://schemas.microsoft.com/office/drawing/2014/main" id="{B4927A3E-E1F2-5D26-489C-67954283089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00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9E441A1-B85A-55EE-CC46-8F8F94E004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141DCF-843A-7DD0-A296-63FE749DF1D6}"/>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Fine-Tuning GANs with TensorFlow</a:t>
            </a:r>
          </a:p>
        </p:txBody>
      </p:sp>
      <p:pic>
        <p:nvPicPr>
          <p:cNvPr id="2" name="Image 0" descr="preencoded.png"/>
          <p:cNvPicPr>
            <a:picLocks noChangeAspect="1"/>
          </p:cNvPicPr>
          <p:nvPr/>
        </p:nvPicPr>
        <p:blipFill>
          <a:blip r:embed="rId3"/>
          <a:stretch>
            <a:fillRect/>
          </a:stretch>
        </p:blipFill>
        <p:spPr>
          <a:xfrm>
            <a:off x="300038" y="1388426"/>
            <a:ext cx="11782034" cy="1349702"/>
          </a:xfrm>
          <a:prstGeom prst="rect">
            <a:avLst/>
          </a:prstGeom>
        </p:spPr>
      </p:pic>
      <p:sp>
        <p:nvSpPr>
          <p:cNvPr id="5" name="Shape 1">
            <a:extLst>
              <a:ext uri="{FF2B5EF4-FFF2-40B4-BE49-F238E27FC236}">
                <a16:creationId xmlns:a16="http://schemas.microsoft.com/office/drawing/2014/main" id="{49F4E7B8-5AF3-05C0-0195-8555C84B0DEE}"/>
              </a:ext>
            </a:extLst>
          </p:cNvPr>
          <p:cNvSpPr/>
          <p:nvPr/>
        </p:nvSpPr>
        <p:spPr>
          <a:xfrm>
            <a:off x="1259174" y="4629158"/>
            <a:ext cx="10163331" cy="45719"/>
          </a:xfrm>
          <a:prstGeom prst="roundRect">
            <a:avLst>
              <a:gd name="adj" fmla="val 357030"/>
            </a:avLst>
          </a:prstGeom>
          <a:solidFill>
            <a:srgbClr val="B8BFDF"/>
          </a:solidFill>
          <a:ln/>
        </p:spPr>
        <p:txBody>
          <a:bodyPr/>
          <a:lstStyle/>
          <a:p>
            <a:endParaRPr lang="en-IN"/>
          </a:p>
        </p:txBody>
      </p:sp>
      <p:sp>
        <p:nvSpPr>
          <p:cNvPr id="6" name="Shape 2">
            <a:extLst>
              <a:ext uri="{FF2B5EF4-FFF2-40B4-BE49-F238E27FC236}">
                <a16:creationId xmlns:a16="http://schemas.microsoft.com/office/drawing/2014/main" id="{45C3D45D-84F1-0722-8484-D2686F288B33}"/>
              </a:ext>
            </a:extLst>
          </p:cNvPr>
          <p:cNvSpPr/>
          <p:nvPr/>
        </p:nvSpPr>
        <p:spPr>
          <a:xfrm>
            <a:off x="2723432" y="3971932"/>
            <a:ext cx="22860" cy="680085"/>
          </a:xfrm>
          <a:prstGeom prst="roundRect">
            <a:avLst>
              <a:gd name="adj" fmla="val 357030"/>
            </a:avLst>
          </a:prstGeom>
          <a:solidFill>
            <a:srgbClr val="B8BFDF"/>
          </a:solidFill>
          <a:ln/>
        </p:spPr>
        <p:txBody>
          <a:bodyPr/>
          <a:lstStyle/>
          <a:p>
            <a:endParaRPr lang="en-IN"/>
          </a:p>
        </p:txBody>
      </p:sp>
      <p:sp>
        <p:nvSpPr>
          <p:cNvPr id="7" name="Shape 3">
            <a:extLst>
              <a:ext uri="{FF2B5EF4-FFF2-40B4-BE49-F238E27FC236}">
                <a16:creationId xmlns:a16="http://schemas.microsoft.com/office/drawing/2014/main" id="{6D4A58E1-D3AD-D431-2F2F-1D4C28BDDD6F}"/>
              </a:ext>
            </a:extLst>
          </p:cNvPr>
          <p:cNvSpPr/>
          <p:nvPr/>
        </p:nvSpPr>
        <p:spPr>
          <a:xfrm>
            <a:off x="2516263" y="4433419"/>
            <a:ext cx="437198" cy="437198"/>
          </a:xfrm>
          <a:prstGeom prst="roundRect">
            <a:avLst>
              <a:gd name="adj" fmla="val 18668"/>
            </a:avLst>
          </a:prstGeom>
          <a:solidFill>
            <a:srgbClr val="D2D9F9"/>
          </a:solidFill>
          <a:ln w="7620">
            <a:solidFill>
              <a:srgbClr val="B8BFDF"/>
            </a:solidFill>
            <a:prstDash val="solid"/>
          </a:ln>
        </p:spPr>
        <p:txBody>
          <a:bodyPr/>
          <a:lstStyle/>
          <a:p>
            <a:endParaRPr lang="en-IN"/>
          </a:p>
        </p:txBody>
      </p:sp>
      <p:sp>
        <p:nvSpPr>
          <p:cNvPr id="8" name="Text 4">
            <a:extLst>
              <a:ext uri="{FF2B5EF4-FFF2-40B4-BE49-F238E27FC236}">
                <a16:creationId xmlns:a16="http://schemas.microsoft.com/office/drawing/2014/main" id="{E360304A-B25F-A748-4EA1-EF919C1C8403}"/>
              </a:ext>
            </a:extLst>
          </p:cNvPr>
          <p:cNvSpPr/>
          <p:nvPr/>
        </p:nvSpPr>
        <p:spPr>
          <a:xfrm>
            <a:off x="2691761" y="4506285"/>
            <a:ext cx="86201" cy="291465"/>
          </a:xfrm>
          <a:prstGeom prst="rect">
            <a:avLst/>
          </a:prstGeom>
          <a:noFill/>
          <a:ln/>
        </p:spPr>
        <p:txBody>
          <a:bodyPr wrap="none" lIns="0" tIns="0" rIns="0" bIns="0" rtlCol="0" anchor="t"/>
          <a:lstStyle/>
          <a:p>
            <a:pPr marL="0" indent="0" algn="ctr">
              <a:lnSpc>
                <a:spcPts val="2250"/>
              </a:lnSpc>
              <a:buNone/>
            </a:pPr>
            <a:r>
              <a:rPr lang="en-US" sz="2250" dirty="0">
                <a:solidFill>
                  <a:srgbClr val="404155"/>
                </a:solidFill>
                <a:latin typeface="Corben" pitchFamily="34" charset="0"/>
                <a:ea typeface="Corben" pitchFamily="34" charset="-122"/>
                <a:cs typeface="Corben" pitchFamily="34" charset="-120"/>
              </a:rPr>
              <a:t>1</a:t>
            </a:r>
            <a:endParaRPr lang="en-US" sz="2250" dirty="0"/>
          </a:p>
        </p:txBody>
      </p:sp>
      <p:sp>
        <p:nvSpPr>
          <p:cNvPr id="10" name="Text 6">
            <a:extLst>
              <a:ext uri="{FF2B5EF4-FFF2-40B4-BE49-F238E27FC236}">
                <a16:creationId xmlns:a16="http://schemas.microsoft.com/office/drawing/2014/main" id="{F3E6DDFA-6CDE-E4EB-392D-DD7D6A72C159}"/>
              </a:ext>
            </a:extLst>
          </p:cNvPr>
          <p:cNvSpPr/>
          <p:nvPr/>
        </p:nvSpPr>
        <p:spPr>
          <a:xfrm>
            <a:off x="595654" y="3264979"/>
            <a:ext cx="5137244" cy="257888"/>
          </a:xfrm>
          <a:prstGeom prst="rect">
            <a:avLst/>
          </a:prstGeom>
          <a:noFill/>
          <a:ln/>
        </p:spPr>
        <p:txBody>
          <a:bodyPr wrap="none" lIns="0" tIns="0" rIns="0" bIns="0" rtlCol="0" anchor="t"/>
          <a:lstStyle/>
          <a:p>
            <a:pPr algn="ctr">
              <a:lnSpc>
                <a:spcPts val="2400"/>
              </a:lnSpc>
            </a:pPr>
            <a:r>
              <a:rPr lang="en-US" sz="1600" b="1" dirty="0">
                <a:solidFill>
                  <a:schemeClr val="tx1"/>
                </a:solidFill>
                <a:latin typeface="+mj-lt"/>
                <a:ea typeface="Corben" pitchFamily="34" charset="-122"/>
                <a:cs typeface="Corben" pitchFamily="34" charset="-120"/>
              </a:rPr>
              <a:t>Load Pre-trained GAN</a:t>
            </a:r>
            <a:endParaRPr lang="en-US" sz="1600" b="1" dirty="0">
              <a:solidFill>
                <a:schemeClr val="tx1"/>
              </a:solidFill>
              <a:latin typeface="+mj-lt"/>
            </a:endParaRPr>
          </a:p>
          <a:p>
            <a:pPr marL="0" indent="0" algn="ctr">
              <a:lnSpc>
                <a:spcPts val="2400"/>
              </a:lnSpc>
              <a:buNone/>
            </a:pPr>
            <a:r>
              <a:rPr lang="en-US" sz="1600" dirty="0">
                <a:solidFill>
                  <a:schemeClr val="tx1"/>
                </a:solidFill>
                <a:latin typeface="+mj-lt"/>
                <a:ea typeface="Nobile" pitchFamily="34" charset="-122"/>
                <a:cs typeface="Nobile" pitchFamily="34" charset="-120"/>
              </a:rPr>
              <a:t>Import the pre-trained generator and discriminator models.</a:t>
            </a:r>
            <a:endParaRPr lang="en-US" sz="1600" dirty="0">
              <a:solidFill>
                <a:schemeClr val="tx1"/>
              </a:solidFill>
              <a:latin typeface="+mj-lt"/>
            </a:endParaRPr>
          </a:p>
        </p:txBody>
      </p:sp>
      <p:sp>
        <p:nvSpPr>
          <p:cNvPr id="11" name="Shape 7">
            <a:extLst>
              <a:ext uri="{FF2B5EF4-FFF2-40B4-BE49-F238E27FC236}">
                <a16:creationId xmlns:a16="http://schemas.microsoft.com/office/drawing/2014/main" id="{E8CBAC4A-493B-1FF5-3818-15D53547015B}"/>
              </a:ext>
            </a:extLst>
          </p:cNvPr>
          <p:cNvSpPr/>
          <p:nvPr/>
        </p:nvSpPr>
        <p:spPr>
          <a:xfrm>
            <a:off x="6089567" y="4652017"/>
            <a:ext cx="22860" cy="680085"/>
          </a:xfrm>
          <a:prstGeom prst="roundRect">
            <a:avLst>
              <a:gd name="adj" fmla="val 357030"/>
            </a:avLst>
          </a:prstGeom>
          <a:solidFill>
            <a:srgbClr val="B8BFDF"/>
          </a:solidFill>
          <a:ln/>
        </p:spPr>
        <p:txBody>
          <a:bodyPr/>
          <a:lstStyle/>
          <a:p>
            <a:endParaRPr lang="en-IN"/>
          </a:p>
        </p:txBody>
      </p:sp>
      <p:sp>
        <p:nvSpPr>
          <p:cNvPr id="12" name="Shape 8">
            <a:extLst>
              <a:ext uri="{FF2B5EF4-FFF2-40B4-BE49-F238E27FC236}">
                <a16:creationId xmlns:a16="http://schemas.microsoft.com/office/drawing/2014/main" id="{B374799F-39E3-CA25-E158-1CA1F1F51C24}"/>
              </a:ext>
            </a:extLst>
          </p:cNvPr>
          <p:cNvSpPr/>
          <p:nvPr/>
        </p:nvSpPr>
        <p:spPr>
          <a:xfrm>
            <a:off x="5882398" y="4433419"/>
            <a:ext cx="437198" cy="437198"/>
          </a:xfrm>
          <a:prstGeom prst="roundRect">
            <a:avLst>
              <a:gd name="adj" fmla="val 18668"/>
            </a:avLst>
          </a:prstGeom>
          <a:solidFill>
            <a:srgbClr val="D2D9F9"/>
          </a:solidFill>
          <a:ln w="7620">
            <a:solidFill>
              <a:srgbClr val="B8BFDF"/>
            </a:solidFill>
            <a:prstDash val="solid"/>
          </a:ln>
        </p:spPr>
        <p:txBody>
          <a:bodyPr/>
          <a:lstStyle/>
          <a:p>
            <a:endParaRPr lang="en-IN"/>
          </a:p>
        </p:txBody>
      </p:sp>
      <p:sp>
        <p:nvSpPr>
          <p:cNvPr id="13" name="Text 9">
            <a:extLst>
              <a:ext uri="{FF2B5EF4-FFF2-40B4-BE49-F238E27FC236}">
                <a16:creationId xmlns:a16="http://schemas.microsoft.com/office/drawing/2014/main" id="{2057901F-B6EF-9E2B-8CCF-10F87D869FC8}"/>
              </a:ext>
            </a:extLst>
          </p:cNvPr>
          <p:cNvSpPr/>
          <p:nvPr/>
        </p:nvSpPr>
        <p:spPr>
          <a:xfrm>
            <a:off x="6024916" y="4506285"/>
            <a:ext cx="152043" cy="291465"/>
          </a:xfrm>
          <a:prstGeom prst="rect">
            <a:avLst/>
          </a:prstGeom>
          <a:noFill/>
          <a:ln/>
        </p:spPr>
        <p:txBody>
          <a:bodyPr wrap="none" lIns="0" tIns="0" rIns="0" bIns="0" rtlCol="0" anchor="t"/>
          <a:lstStyle/>
          <a:p>
            <a:pPr marL="0" indent="0" algn="ctr">
              <a:lnSpc>
                <a:spcPts val="2250"/>
              </a:lnSpc>
              <a:buNone/>
            </a:pPr>
            <a:r>
              <a:rPr lang="en-US" sz="2250" dirty="0">
                <a:solidFill>
                  <a:srgbClr val="404155"/>
                </a:solidFill>
                <a:latin typeface="Corben" pitchFamily="34" charset="0"/>
                <a:ea typeface="Corben" pitchFamily="34" charset="-122"/>
                <a:cs typeface="Corben" pitchFamily="34" charset="-120"/>
              </a:rPr>
              <a:t>2</a:t>
            </a:r>
            <a:endParaRPr lang="en-US" sz="2250" dirty="0"/>
          </a:p>
        </p:txBody>
      </p:sp>
      <p:sp>
        <p:nvSpPr>
          <p:cNvPr id="15" name="Text 11">
            <a:extLst>
              <a:ext uri="{FF2B5EF4-FFF2-40B4-BE49-F238E27FC236}">
                <a16:creationId xmlns:a16="http://schemas.microsoft.com/office/drawing/2014/main" id="{5037AF63-181A-47C5-D33C-B4787C35138C}"/>
              </a:ext>
            </a:extLst>
          </p:cNvPr>
          <p:cNvSpPr/>
          <p:nvPr/>
        </p:nvSpPr>
        <p:spPr>
          <a:xfrm>
            <a:off x="3102289" y="5151220"/>
            <a:ext cx="6149340" cy="621744"/>
          </a:xfrm>
          <a:prstGeom prst="rect">
            <a:avLst/>
          </a:prstGeom>
          <a:noFill/>
          <a:ln/>
        </p:spPr>
        <p:txBody>
          <a:bodyPr wrap="square" lIns="0" tIns="0" rIns="0" bIns="0" rtlCol="0" anchor="t"/>
          <a:lstStyle/>
          <a:p>
            <a:pPr algn="ctr">
              <a:lnSpc>
                <a:spcPts val="2400"/>
              </a:lnSpc>
            </a:pPr>
            <a:r>
              <a:rPr lang="en-US" sz="1600" b="1" dirty="0">
                <a:solidFill>
                  <a:schemeClr val="tx1"/>
                </a:solidFill>
                <a:latin typeface="+mj-lt"/>
                <a:ea typeface="Corben" pitchFamily="34" charset="-122"/>
                <a:cs typeface="Corben" pitchFamily="34" charset="-120"/>
              </a:rPr>
              <a:t>Layer Management</a:t>
            </a:r>
            <a:endParaRPr lang="en-US" sz="1600" b="1" dirty="0">
              <a:solidFill>
                <a:schemeClr val="tx1"/>
              </a:solidFill>
              <a:latin typeface="+mj-lt"/>
            </a:endParaRPr>
          </a:p>
          <a:p>
            <a:pPr marL="0" indent="0" algn="ctr">
              <a:lnSpc>
                <a:spcPts val="2400"/>
              </a:lnSpc>
              <a:buNone/>
            </a:pPr>
            <a:r>
              <a:rPr lang="en-US" sz="1600" dirty="0">
                <a:solidFill>
                  <a:schemeClr val="tx1"/>
                </a:solidFill>
                <a:latin typeface="+mj-lt"/>
                <a:ea typeface="Nobile" pitchFamily="34" charset="-122"/>
                <a:cs typeface="Nobile" pitchFamily="34" charset="-120"/>
              </a:rPr>
              <a:t>Choose to freeze or unfreeze layers based on dataset similarity and adaptation needs.</a:t>
            </a:r>
            <a:endParaRPr lang="en-US" sz="1600" dirty="0">
              <a:solidFill>
                <a:schemeClr val="tx1"/>
              </a:solidFill>
              <a:latin typeface="+mj-lt"/>
            </a:endParaRPr>
          </a:p>
        </p:txBody>
      </p:sp>
      <p:sp>
        <p:nvSpPr>
          <p:cNvPr id="16" name="Shape 12">
            <a:extLst>
              <a:ext uri="{FF2B5EF4-FFF2-40B4-BE49-F238E27FC236}">
                <a16:creationId xmlns:a16="http://schemas.microsoft.com/office/drawing/2014/main" id="{0A9B1DFF-126D-4224-AA28-B44AFD6B214F}"/>
              </a:ext>
            </a:extLst>
          </p:cNvPr>
          <p:cNvSpPr/>
          <p:nvPr/>
        </p:nvSpPr>
        <p:spPr>
          <a:xfrm>
            <a:off x="9455702" y="3971932"/>
            <a:ext cx="22860" cy="680085"/>
          </a:xfrm>
          <a:prstGeom prst="roundRect">
            <a:avLst>
              <a:gd name="adj" fmla="val 357030"/>
            </a:avLst>
          </a:prstGeom>
          <a:solidFill>
            <a:srgbClr val="B8BFDF"/>
          </a:solidFill>
          <a:ln/>
        </p:spPr>
        <p:txBody>
          <a:bodyPr/>
          <a:lstStyle/>
          <a:p>
            <a:endParaRPr lang="en-IN"/>
          </a:p>
        </p:txBody>
      </p:sp>
      <p:sp>
        <p:nvSpPr>
          <p:cNvPr id="17" name="Shape 13">
            <a:extLst>
              <a:ext uri="{FF2B5EF4-FFF2-40B4-BE49-F238E27FC236}">
                <a16:creationId xmlns:a16="http://schemas.microsoft.com/office/drawing/2014/main" id="{A6302171-EE9A-4AE3-AD69-B06CCF6A01C4}"/>
              </a:ext>
            </a:extLst>
          </p:cNvPr>
          <p:cNvSpPr/>
          <p:nvPr/>
        </p:nvSpPr>
        <p:spPr>
          <a:xfrm>
            <a:off x="9248533" y="4433419"/>
            <a:ext cx="437198" cy="437198"/>
          </a:xfrm>
          <a:prstGeom prst="roundRect">
            <a:avLst>
              <a:gd name="adj" fmla="val 18668"/>
            </a:avLst>
          </a:prstGeom>
          <a:solidFill>
            <a:srgbClr val="D2D9F9"/>
          </a:solidFill>
          <a:ln w="7620">
            <a:solidFill>
              <a:srgbClr val="B8BFDF"/>
            </a:solidFill>
            <a:prstDash val="solid"/>
          </a:ln>
        </p:spPr>
        <p:txBody>
          <a:bodyPr/>
          <a:lstStyle/>
          <a:p>
            <a:endParaRPr lang="en-IN"/>
          </a:p>
        </p:txBody>
      </p:sp>
      <p:sp>
        <p:nvSpPr>
          <p:cNvPr id="18" name="Text 14">
            <a:extLst>
              <a:ext uri="{FF2B5EF4-FFF2-40B4-BE49-F238E27FC236}">
                <a16:creationId xmlns:a16="http://schemas.microsoft.com/office/drawing/2014/main" id="{266E7B2A-C864-6CBD-1237-DE0FADC5F862}"/>
              </a:ext>
            </a:extLst>
          </p:cNvPr>
          <p:cNvSpPr/>
          <p:nvPr/>
        </p:nvSpPr>
        <p:spPr>
          <a:xfrm>
            <a:off x="9385217" y="4506285"/>
            <a:ext cx="163711" cy="291465"/>
          </a:xfrm>
          <a:prstGeom prst="rect">
            <a:avLst/>
          </a:prstGeom>
          <a:noFill/>
          <a:ln/>
        </p:spPr>
        <p:txBody>
          <a:bodyPr wrap="none" lIns="0" tIns="0" rIns="0" bIns="0" rtlCol="0" anchor="t"/>
          <a:lstStyle/>
          <a:p>
            <a:pPr marL="0" indent="0" algn="ctr">
              <a:lnSpc>
                <a:spcPts val="2250"/>
              </a:lnSpc>
              <a:buNone/>
            </a:pPr>
            <a:r>
              <a:rPr lang="en-US" sz="2250" dirty="0">
                <a:solidFill>
                  <a:srgbClr val="404155"/>
                </a:solidFill>
                <a:latin typeface="Corben" pitchFamily="34" charset="0"/>
                <a:ea typeface="Corben" pitchFamily="34" charset="-122"/>
                <a:cs typeface="Corben" pitchFamily="34" charset="-120"/>
              </a:rPr>
              <a:t>3</a:t>
            </a:r>
            <a:endParaRPr lang="en-US" sz="2250" dirty="0"/>
          </a:p>
        </p:txBody>
      </p:sp>
      <p:sp>
        <p:nvSpPr>
          <p:cNvPr id="20" name="Text 16">
            <a:extLst>
              <a:ext uri="{FF2B5EF4-FFF2-40B4-BE49-F238E27FC236}">
                <a16:creationId xmlns:a16="http://schemas.microsoft.com/office/drawing/2014/main" id="{E1FF10C6-86F5-4F09-94C1-C5F9AE56985C}"/>
              </a:ext>
            </a:extLst>
          </p:cNvPr>
          <p:cNvSpPr/>
          <p:nvPr/>
        </p:nvSpPr>
        <p:spPr>
          <a:xfrm>
            <a:off x="6870195" y="3020524"/>
            <a:ext cx="5030043" cy="621744"/>
          </a:xfrm>
          <a:prstGeom prst="rect">
            <a:avLst/>
          </a:prstGeom>
          <a:noFill/>
          <a:ln/>
        </p:spPr>
        <p:txBody>
          <a:bodyPr wrap="square" lIns="0" tIns="0" rIns="0" bIns="0" rtlCol="0" anchor="t"/>
          <a:lstStyle/>
          <a:p>
            <a:pPr algn="ctr">
              <a:lnSpc>
                <a:spcPts val="2400"/>
              </a:lnSpc>
            </a:pPr>
            <a:r>
              <a:rPr lang="en-US" sz="1600" b="1" dirty="0">
                <a:solidFill>
                  <a:schemeClr val="tx1"/>
                </a:solidFill>
                <a:latin typeface="+mj-lt"/>
                <a:ea typeface="Corben" pitchFamily="34" charset="-122"/>
                <a:cs typeface="Corben" pitchFamily="34" charset="-120"/>
              </a:rPr>
              <a:t>Training</a:t>
            </a:r>
            <a:endParaRPr lang="en-US" sz="1600" b="1" dirty="0">
              <a:solidFill>
                <a:schemeClr val="tx1"/>
              </a:solidFill>
              <a:latin typeface="+mj-lt"/>
            </a:endParaRPr>
          </a:p>
          <a:p>
            <a:pPr marL="0" indent="0" algn="ctr">
              <a:lnSpc>
                <a:spcPts val="2400"/>
              </a:lnSpc>
              <a:buNone/>
            </a:pPr>
            <a:r>
              <a:rPr lang="en-US" sz="1600" dirty="0">
                <a:solidFill>
                  <a:schemeClr val="tx1"/>
                </a:solidFill>
                <a:latin typeface="+mj-lt"/>
                <a:ea typeface="Nobile" pitchFamily="34" charset="-122"/>
                <a:cs typeface="Nobile" pitchFamily="34" charset="-120"/>
              </a:rPr>
              <a:t>Train using a reduced learning rate to stabilize training and maintain pre-trained weights.</a:t>
            </a:r>
            <a:endParaRPr lang="en-US" sz="1600" dirty="0">
              <a:solidFill>
                <a:schemeClr val="tx1"/>
              </a:solidFill>
              <a:latin typeface="+mj-lt"/>
            </a:endParaRPr>
          </a:p>
        </p:txBody>
      </p:sp>
      <p:sp>
        <p:nvSpPr>
          <p:cNvPr id="21" name="TextBox 20">
            <a:extLst>
              <a:ext uri="{FF2B5EF4-FFF2-40B4-BE49-F238E27FC236}">
                <a16:creationId xmlns:a16="http://schemas.microsoft.com/office/drawing/2014/main" id="{F68B8BB9-91F2-C95A-0554-CEE33FB8D7C7}"/>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22" name="TextBox 21">
            <a:extLst>
              <a:ext uri="{FF2B5EF4-FFF2-40B4-BE49-F238E27FC236}">
                <a16:creationId xmlns:a16="http://schemas.microsoft.com/office/drawing/2014/main" id="{B573D8CE-482A-6D8F-07E1-53F44DC3993C}"/>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23" name="Straight Connector 22">
            <a:extLst>
              <a:ext uri="{FF2B5EF4-FFF2-40B4-BE49-F238E27FC236}">
                <a16:creationId xmlns:a16="http://schemas.microsoft.com/office/drawing/2014/main" id="{1E96F16D-9F14-8C58-814F-34E4F3319353}"/>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569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4159FD8-D497-0A2A-5E82-DB471D9D12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4E3F19-BA17-CB1A-3D65-98417D208013}"/>
              </a:ext>
            </a:extLst>
          </p:cNvPr>
          <p:cNvSpPr txBox="1"/>
          <p:nvPr/>
        </p:nvSpPr>
        <p:spPr>
          <a:xfrm>
            <a:off x="212231" y="962377"/>
            <a:ext cx="5904091" cy="400110"/>
          </a:xfrm>
          <a:prstGeom prst="rect">
            <a:avLst/>
          </a:prstGeom>
          <a:noFill/>
        </p:spPr>
        <p:txBody>
          <a:bodyPr wrap="square">
            <a:spAutoFit/>
          </a:bodyPr>
          <a:lstStyle/>
          <a:p>
            <a:r>
              <a:rPr lang="en-US" sz="2000" b="1" dirty="0">
                <a:solidFill>
                  <a:srgbClr val="213163"/>
                </a:solidFill>
              </a:rPr>
              <a:t>Fine-tuning VAEs with TensorFlow Probability</a:t>
            </a:r>
          </a:p>
        </p:txBody>
      </p:sp>
      <p:sp>
        <p:nvSpPr>
          <p:cNvPr id="2" name="Shape 1">
            <a:extLst>
              <a:ext uri="{FF2B5EF4-FFF2-40B4-BE49-F238E27FC236}">
                <a16:creationId xmlns:a16="http://schemas.microsoft.com/office/drawing/2014/main" id="{19A16925-0F60-050A-4C01-0DAF55F910B4}"/>
              </a:ext>
            </a:extLst>
          </p:cNvPr>
          <p:cNvSpPr/>
          <p:nvPr/>
        </p:nvSpPr>
        <p:spPr>
          <a:xfrm>
            <a:off x="2172885" y="1935723"/>
            <a:ext cx="3664863" cy="2047994"/>
          </a:xfrm>
          <a:prstGeom prst="roundRect">
            <a:avLst>
              <a:gd name="adj" fmla="val 4652"/>
            </a:avLst>
          </a:prstGeom>
          <a:solidFill>
            <a:srgbClr val="D2D9F9"/>
          </a:solidFill>
          <a:ln w="7620">
            <a:solidFill>
              <a:srgbClr val="B8BFDF"/>
            </a:solidFill>
            <a:prstDash val="solid"/>
          </a:ln>
        </p:spPr>
        <p:txBody>
          <a:bodyPr/>
          <a:lstStyle/>
          <a:p>
            <a:endParaRPr lang="en-IN"/>
          </a:p>
        </p:txBody>
      </p:sp>
      <p:sp>
        <p:nvSpPr>
          <p:cNvPr id="6" name="Text 3">
            <a:extLst>
              <a:ext uri="{FF2B5EF4-FFF2-40B4-BE49-F238E27FC236}">
                <a16:creationId xmlns:a16="http://schemas.microsoft.com/office/drawing/2014/main" id="{314109AF-1C0F-13A8-34CD-C789304FDBB1}"/>
              </a:ext>
            </a:extLst>
          </p:cNvPr>
          <p:cNvSpPr/>
          <p:nvPr/>
        </p:nvSpPr>
        <p:spPr>
          <a:xfrm>
            <a:off x="2407319" y="2278505"/>
            <a:ext cx="3195995" cy="1470779"/>
          </a:xfrm>
          <a:prstGeom prst="rect">
            <a:avLst/>
          </a:prstGeom>
          <a:noFill/>
          <a:ln/>
        </p:spPr>
        <p:txBody>
          <a:bodyPr wrap="square" lIns="0" tIns="0" rIns="0" bIns="0" rtlCol="0" anchor="t"/>
          <a:lstStyle/>
          <a:p>
            <a:pPr>
              <a:lnSpc>
                <a:spcPts val="2850"/>
              </a:lnSpc>
            </a:pPr>
            <a:r>
              <a:rPr lang="en-US" sz="1800" b="1" dirty="0">
                <a:solidFill>
                  <a:srgbClr val="404155"/>
                </a:solidFill>
                <a:latin typeface="Corben" pitchFamily="34" charset="0"/>
                <a:ea typeface="Corben" pitchFamily="34" charset="-122"/>
                <a:cs typeface="Corben" pitchFamily="34" charset="-120"/>
              </a:rPr>
              <a:t>Load VAE Model</a:t>
            </a:r>
            <a:endParaRPr lang="en-US" sz="1750" b="1" dirty="0">
              <a:solidFill>
                <a:srgbClr val="404155"/>
              </a:solidFill>
              <a:latin typeface="Nobile" pitchFamily="34" charset="0"/>
              <a:ea typeface="Nobile" pitchFamily="34" charset="-122"/>
              <a:cs typeface="Nobile" pitchFamily="34" charset="-120"/>
            </a:endParaRPr>
          </a:p>
          <a:p>
            <a:pPr marL="0" indent="0">
              <a:lnSpc>
                <a:spcPts val="2850"/>
              </a:lnSpc>
              <a:buNone/>
            </a:pPr>
            <a:r>
              <a:rPr lang="en-US" sz="1750" dirty="0">
                <a:solidFill>
                  <a:srgbClr val="404155"/>
                </a:solidFill>
                <a:latin typeface="Nobile" pitchFamily="34" charset="0"/>
                <a:ea typeface="Nobile" pitchFamily="34" charset="-122"/>
                <a:cs typeface="Nobile" pitchFamily="34" charset="-120"/>
              </a:rPr>
              <a:t>Import the pre-trained VAE and determine which parts need fine-tuning.</a:t>
            </a:r>
            <a:endParaRPr lang="en-US" sz="1750" dirty="0"/>
          </a:p>
        </p:txBody>
      </p:sp>
      <p:sp>
        <p:nvSpPr>
          <p:cNvPr id="7" name="Shape 4">
            <a:extLst>
              <a:ext uri="{FF2B5EF4-FFF2-40B4-BE49-F238E27FC236}">
                <a16:creationId xmlns:a16="http://schemas.microsoft.com/office/drawing/2014/main" id="{5672BBFF-CD9B-ECE7-F06C-99B1B61D8778}"/>
              </a:ext>
            </a:extLst>
          </p:cNvPr>
          <p:cNvSpPr/>
          <p:nvPr/>
        </p:nvSpPr>
        <p:spPr>
          <a:xfrm>
            <a:off x="6064562" y="1935723"/>
            <a:ext cx="3664863" cy="2047994"/>
          </a:xfrm>
          <a:prstGeom prst="roundRect">
            <a:avLst>
              <a:gd name="adj" fmla="val 4652"/>
            </a:avLst>
          </a:prstGeom>
          <a:solidFill>
            <a:srgbClr val="D2D9F9"/>
          </a:solidFill>
          <a:ln w="7620">
            <a:solidFill>
              <a:srgbClr val="B8BFDF"/>
            </a:solidFill>
            <a:prstDash val="solid"/>
          </a:ln>
        </p:spPr>
        <p:txBody>
          <a:bodyPr/>
          <a:lstStyle/>
          <a:p>
            <a:endParaRPr lang="en-IN"/>
          </a:p>
        </p:txBody>
      </p:sp>
      <p:sp>
        <p:nvSpPr>
          <p:cNvPr id="9" name="Text 6">
            <a:extLst>
              <a:ext uri="{FF2B5EF4-FFF2-40B4-BE49-F238E27FC236}">
                <a16:creationId xmlns:a16="http://schemas.microsoft.com/office/drawing/2014/main" id="{F20D755D-23D9-3954-5DFA-25BDABC2674E}"/>
              </a:ext>
            </a:extLst>
          </p:cNvPr>
          <p:cNvSpPr/>
          <p:nvPr/>
        </p:nvSpPr>
        <p:spPr>
          <a:xfrm>
            <a:off x="6298877" y="2293040"/>
            <a:ext cx="3195995" cy="1088708"/>
          </a:xfrm>
          <a:prstGeom prst="rect">
            <a:avLst/>
          </a:prstGeom>
          <a:noFill/>
          <a:ln/>
        </p:spPr>
        <p:txBody>
          <a:bodyPr wrap="square" lIns="0" tIns="0" rIns="0" bIns="0" rtlCol="0" anchor="t"/>
          <a:lstStyle/>
          <a:p>
            <a:pPr>
              <a:lnSpc>
                <a:spcPts val="2850"/>
              </a:lnSpc>
            </a:pPr>
            <a:r>
              <a:rPr lang="en-US" sz="1800" b="1" dirty="0">
                <a:solidFill>
                  <a:srgbClr val="404155"/>
                </a:solidFill>
                <a:latin typeface="Corben" pitchFamily="34" charset="0"/>
                <a:ea typeface="Corben" pitchFamily="34" charset="-122"/>
                <a:cs typeface="Corben" pitchFamily="34" charset="-120"/>
              </a:rPr>
              <a:t>Layer Management</a:t>
            </a:r>
            <a:endParaRPr lang="en-US" sz="1800" b="1" dirty="0"/>
          </a:p>
          <a:p>
            <a:pPr marL="0" indent="0">
              <a:lnSpc>
                <a:spcPts val="2850"/>
              </a:lnSpc>
              <a:buNone/>
            </a:pPr>
            <a:r>
              <a:rPr lang="en-US" sz="1750" dirty="0">
                <a:solidFill>
                  <a:srgbClr val="404155"/>
                </a:solidFill>
                <a:latin typeface="Nobile" pitchFamily="34" charset="0"/>
                <a:ea typeface="Nobile" pitchFamily="34" charset="-122"/>
                <a:cs typeface="Nobile" pitchFamily="34" charset="-120"/>
              </a:rPr>
              <a:t>Freeze or unfreeze layers in the encoder and decoder based on fine-tuning goals.</a:t>
            </a:r>
            <a:endParaRPr lang="en-US" sz="1750" dirty="0"/>
          </a:p>
        </p:txBody>
      </p:sp>
      <p:sp>
        <p:nvSpPr>
          <p:cNvPr id="10" name="Shape 7">
            <a:extLst>
              <a:ext uri="{FF2B5EF4-FFF2-40B4-BE49-F238E27FC236}">
                <a16:creationId xmlns:a16="http://schemas.microsoft.com/office/drawing/2014/main" id="{CA8CA66D-264A-6E90-2C25-9281389BFC0A}"/>
              </a:ext>
            </a:extLst>
          </p:cNvPr>
          <p:cNvSpPr/>
          <p:nvPr/>
        </p:nvSpPr>
        <p:spPr>
          <a:xfrm>
            <a:off x="2172885" y="4210531"/>
            <a:ext cx="7556421" cy="1685092"/>
          </a:xfrm>
          <a:prstGeom prst="roundRect">
            <a:avLst>
              <a:gd name="adj" fmla="val 5654"/>
            </a:avLst>
          </a:prstGeom>
          <a:solidFill>
            <a:srgbClr val="D2D9F9"/>
          </a:solidFill>
          <a:ln w="7620">
            <a:solidFill>
              <a:srgbClr val="B8BFDF"/>
            </a:solidFill>
            <a:prstDash val="solid"/>
          </a:ln>
        </p:spPr>
        <p:txBody>
          <a:bodyPr/>
          <a:lstStyle/>
          <a:p>
            <a:endParaRPr lang="en-IN"/>
          </a:p>
        </p:txBody>
      </p:sp>
      <p:sp>
        <p:nvSpPr>
          <p:cNvPr id="12" name="Text 9">
            <a:extLst>
              <a:ext uri="{FF2B5EF4-FFF2-40B4-BE49-F238E27FC236}">
                <a16:creationId xmlns:a16="http://schemas.microsoft.com/office/drawing/2014/main" id="{C6FB78FD-7115-6645-4012-7A60E99701AC}"/>
              </a:ext>
            </a:extLst>
          </p:cNvPr>
          <p:cNvSpPr/>
          <p:nvPr/>
        </p:nvSpPr>
        <p:spPr>
          <a:xfrm>
            <a:off x="2407319" y="4341034"/>
            <a:ext cx="7087553" cy="1320155"/>
          </a:xfrm>
          <a:prstGeom prst="rect">
            <a:avLst/>
          </a:prstGeom>
          <a:noFill/>
          <a:ln/>
        </p:spPr>
        <p:txBody>
          <a:bodyPr wrap="square" lIns="0" tIns="0" rIns="0" bIns="0" rtlCol="0" anchor="t"/>
          <a:lstStyle/>
          <a:p>
            <a:pPr>
              <a:lnSpc>
                <a:spcPts val="2850"/>
              </a:lnSpc>
            </a:pPr>
            <a:r>
              <a:rPr lang="en-US" sz="1800" b="1" dirty="0">
                <a:solidFill>
                  <a:srgbClr val="404155"/>
                </a:solidFill>
                <a:latin typeface="Corben" pitchFamily="34" charset="0"/>
                <a:ea typeface="Corben" pitchFamily="34" charset="-122"/>
                <a:cs typeface="Corben" pitchFamily="34" charset="-120"/>
              </a:rPr>
              <a:t>Loss Function</a:t>
            </a:r>
            <a:endParaRPr lang="en-US" sz="1800" b="1" dirty="0"/>
          </a:p>
          <a:p>
            <a:pPr marL="0" indent="0">
              <a:lnSpc>
                <a:spcPts val="2850"/>
              </a:lnSpc>
              <a:buNone/>
            </a:pPr>
            <a:r>
              <a:rPr lang="en-US" sz="1750" dirty="0">
                <a:solidFill>
                  <a:srgbClr val="404155"/>
                </a:solidFill>
                <a:latin typeface="Nobile" pitchFamily="34" charset="0"/>
                <a:ea typeface="Nobile" pitchFamily="34" charset="-122"/>
                <a:cs typeface="Nobile" pitchFamily="34" charset="-120"/>
              </a:rPr>
              <a:t>Focus on balancing reconstructive accuracy to maintain VAE's generative capabilities.</a:t>
            </a:r>
            <a:endParaRPr lang="en-US" sz="1750" dirty="0"/>
          </a:p>
        </p:txBody>
      </p:sp>
    </p:spTree>
    <p:extLst>
      <p:ext uri="{BB962C8B-B14F-4D97-AF65-F5344CB8AC3E}">
        <p14:creationId xmlns:p14="http://schemas.microsoft.com/office/powerpoint/2010/main" val="3342867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D890FDB-072C-CFF5-4B81-70AE2A436AC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0AC750-C4F8-E848-FF0D-FB490EF6129A}"/>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Evaluating Fine-Tuned Models</a:t>
            </a:r>
          </a:p>
        </p:txBody>
      </p:sp>
      <p:graphicFrame>
        <p:nvGraphicFramePr>
          <p:cNvPr id="2" name="Table 1">
            <a:extLst>
              <a:ext uri="{FF2B5EF4-FFF2-40B4-BE49-F238E27FC236}">
                <a16:creationId xmlns:a16="http://schemas.microsoft.com/office/drawing/2014/main" id="{8CB4EF97-A3ED-89F8-0CD7-71BF995BB109}"/>
              </a:ext>
            </a:extLst>
          </p:cNvPr>
          <p:cNvGraphicFramePr>
            <a:graphicFrameLocks noGrp="1"/>
          </p:cNvGraphicFramePr>
          <p:nvPr>
            <p:extLst>
              <p:ext uri="{D42A27DB-BD31-4B8C-83A1-F6EECF244321}">
                <p14:modId xmlns:p14="http://schemas.microsoft.com/office/powerpoint/2010/main" val="2563562477"/>
              </p:ext>
            </p:extLst>
          </p:nvPr>
        </p:nvGraphicFramePr>
        <p:xfrm>
          <a:off x="1239522" y="2327600"/>
          <a:ext cx="9753600" cy="2875536"/>
        </p:xfrm>
        <a:graphic>
          <a:graphicData uri="http://schemas.openxmlformats.org/drawingml/2006/table">
            <a:tbl>
              <a:tblPr firstRow="1" bandRow="1">
                <a:tableStyleId>{5C22544A-7EE6-4342-B048-85BDC9FD1C3A}</a:tableStyleId>
              </a:tblPr>
              <a:tblGrid>
                <a:gridCol w="3767193">
                  <a:extLst>
                    <a:ext uri="{9D8B030D-6E8A-4147-A177-3AD203B41FA5}">
                      <a16:colId xmlns:a16="http://schemas.microsoft.com/office/drawing/2014/main" val="3454732041"/>
                    </a:ext>
                  </a:extLst>
                </a:gridCol>
                <a:gridCol w="5986407">
                  <a:extLst>
                    <a:ext uri="{9D8B030D-6E8A-4147-A177-3AD203B41FA5}">
                      <a16:colId xmlns:a16="http://schemas.microsoft.com/office/drawing/2014/main" val="319201523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Metric</a:t>
                      </a:r>
                      <a:endParaRPr lang="en-US" sz="1800" dirty="0">
                        <a:solidFill>
                          <a:schemeClr val="tx1"/>
                        </a:solidFill>
                        <a:latin typeface="+mj-lt"/>
                      </a:endParaRPr>
                    </a:p>
                    <a:p>
                      <a:endParaRPr lang="en-IN" dirty="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Description</a:t>
                      </a:r>
                      <a:endParaRPr lang="en-US" sz="1800" dirty="0">
                        <a:solidFill>
                          <a:schemeClr val="tx1"/>
                        </a:solidFill>
                        <a:latin typeface="+mj-lt"/>
                      </a:endParaRPr>
                    </a:p>
                    <a:p>
                      <a:endParaRPr lang="en-IN" dirty="0">
                        <a:solidFill>
                          <a:schemeClr val="tx1"/>
                        </a:solidFill>
                        <a:latin typeface="+mj-lt"/>
                      </a:endParaRPr>
                    </a:p>
                  </a:txBody>
                  <a:tcPr/>
                </a:tc>
                <a:extLst>
                  <a:ext uri="{0D108BD9-81ED-4DB2-BD59-A6C34878D82A}">
                    <a16:rowId xmlns:a16="http://schemas.microsoft.com/office/drawing/2014/main" val="13251742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Inception Score (IS)</a:t>
                      </a:r>
                      <a:endParaRPr lang="en-US" sz="1800" dirty="0">
                        <a:solidFill>
                          <a:schemeClr val="tx1"/>
                        </a:solidFill>
                        <a:latin typeface="+mj-lt"/>
                      </a:endParaRPr>
                    </a:p>
                    <a:p>
                      <a:endParaRPr lang="en-IN" dirty="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Measures quality and diversity of generated images</a:t>
                      </a:r>
                      <a:endParaRPr lang="en-US" sz="1800" dirty="0">
                        <a:solidFill>
                          <a:schemeClr val="tx1"/>
                        </a:solidFill>
                        <a:latin typeface="+mj-lt"/>
                      </a:endParaRPr>
                    </a:p>
                    <a:p>
                      <a:endParaRPr lang="en-IN" dirty="0">
                        <a:solidFill>
                          <a:schemeClr val="tx1"/>
                        </a:solidFill>
                        <a:latin typeface="+mj-lt"/>
                      </a:endParaRPr>
                    </a:p>
                  </a:txBody>
                  <a:tcPr/>
                </a:tc>
                <a:extLst>
                  <a:ext uri="{0D108BD9-81ED-4DB2-BD59-A6C34878D82A}">
                    <a16:rowId xmlns:a16="http://schemas.microsoft.com/office/drawing/2014/main" val="34177642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chemeClr val="tx1"/>
                          </a:solidFill>
                          <a:latin typeface="+mj-lt"/>
                          <a:ea typeface="Nobile" pitchFamily="34" charset="-122"/>
                          <a:cs typeface="Nobile" pitchFamily="34" charset="-120"/>
                        </a:rPr>
                        <a:t>Frechet</a:t>
                      </a:r>
                      <a:r>
                        <a:rPr lang="en-US" sz="1800" dirty="0">
                          <a:solidFill>
                            <a:schemeClr val="tx1"/>
                          </a:solidFill>
                          <a:latin typeface="+mj-lt"/>
                          <a:ea typeface="Nobile" pitchFamily="34" charset="-122"/>
                          <a:cs typeface="Nobile" pitchFamily="34" charset="-120"/>
                        </a:rPr>
                        <a:t> Inception Distance (FID)</a:t>
                      </a:r>
                      <a:endParaRPr lang="en-US" sz="1800" dirty="0">
                        <a:solidFill>
                          <a:schemeClr val="tx1"/>
                        </a:solidFill>
                        <a:latin typeface="+mj-lt"/>
                      </a:endParaRPr>
                    </a:p>
                    <a:p>
                      <a:endParaRPr lang="en-IN" dirty="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Evaluates similarity of generated images to real images</a:t>
                      </a:r>
                      <a:endParaRPr lang="en-US" sz="1800" dirty="0">
                        <a:solidFill>
                          <a:schemeClr val="tx1"/>
                        </a:solidFill>
                        <a:latin typeface="+mj-lt"/>
                      </a:endParaRPr>
                    </a:p>
                    <a:p>
                      <a:endParaRPr lang="en-IN" dirty="0">
                        <a:solidFill>
                          <a:schemeClr val="tx1"/>
                        </a:solidFill>
                        <a:latin typeface="+mj-lt"/>
                      </a:endParaRPr>
                    </a:p>
                  </a:txBody>
                  <a:tcPr/>
                </a:tc>
                <a:extLst>
                  <a:ext uri="{0D108BD9-81ED-4DB2-BD59-A6C34878D82A}">
                    <a16:rowId xmlns:a16="http://schemas.microsoft.com/office/drawing/2014/main" val="35109752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Visual Inspection</a:t>
                      </a:r>
                      <a:endParaRPr lang="en-US" sz="1800" dirty="0">
                        <a:solidFill>
                          <a:schemeClr val="tx1"/>
                        </a:solidFill>
                        <a:latin typeface="+mj-lt"/>
                      </a:endParaRPr>
                    </a:p>
                    <a:p>
                      <a:endParaRPr lang="en-IN" dirty="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ea typeface="Nobile" pitchFamily="34" charset="-122"/>
                          <a:cs typeface="Nobile" pitchFamily="34" charset="-120"/>
                        </a:rPr>
                        <a:t>Manual review of generated samples for quality and relevance</a:t>
                      </a:r>
                      <a:endParaRPr lang="en-US" sz="1800" dirty="0">
                        <a:solidFill>
                          <a:schemeClr val="tx1"/>
                        </a:solidFill>
                        <a:latin typeface="+mj-lt"/>
                      </a:endParaRPr>
                    </a:p>
                    <a:p>
                      <a:endParaRPr lang="en-IN" dirty="0">
                        <a:solidFill>
                          <a:schemeClr val="tx1"/>
                        </a:solidFill>
                        <a:latin typeface="+mj-lt"/>
                      </a:endParaRPr>
                    </a:p>
                  </a:txBody>
                  <a:tcPr/>
                </a:tc>
                <a:extLst>
                  <a:ext uri="{0D108BD9-81ED-4DB2-BD59-A6C34878D82A}">
                    <a16:rowId xmlns:a16="http://schemas.microsoft.com/office/drawing/2014/main" val="1756981365"/>
                  </a:ext>
                </a:extLst>
              </a:tr>
            </a:tbl>
          </a:graphicData>
        </a:graphic>
      </p:graphicFrame>
    </p:spTree>
    <p:extLst>
      <p:ext uri="{BB962C8B-B14F-4D97-AF65-F5344CB8AC3E}">
        <p14:creationId xmlns:p14="http://schemas.microsoft.com/office/powerpoint/2010/main" val="823249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DCF97032-4065-BBF1-52DC-375A9387AB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6E9C71-0D75-F372-1FFB-E623BD43B011}"/>
              </a:ext>
            </a:extLst>
          </p:cNvPr>
          <p:cNvSpPr txBox="1"/>
          <p:nvPr/>
        </p:nvSpPr>
        <p:spPr>
          <a:xfrm>
            <a:off x="212231" y="962377"/>
            <a:ext cx="5904091" cy="400110"/>
          </a:xfrm>
          <a:prstGeom prst="rect">
            <a:avLst/>
          </a:prstGeom>
          <a:noFill/>
        </p:spPr>
        <p:txBody>
          <a:bodyPr wrap="square">
            <a:spAutoFit/>
          </a:bodyPr>
          <a:lstStyle/>
          <a:p>
            <a:r>
              <a:rPr lang="en-US" sz="2000" b="1" dirty="0">
                <a:solidFill>
                  <a:srgbClr val="213163"/>
                </a:solidFill>
              </a:rPr>
              <a:t>Visualization of Output in Generative Models</a:t>
            </a:r>
            <a:endParaRPr lang="en-IN" sz="2000" dirty="0">
              <a:solidFill>
                <a:srgbClr val="213163"/>
              </a:solidFill>
            </a:endParaRPr>
          </a:p>
        </p:txBody>
      </p:sp>
      <p:sp>
        <p:nvSpPr>
          <p:cNvPr id="2" name="Text 2"/>
          <p:cNvSpPr/>
          <p:nvPr/>
        </p:nvSpPr>
        <p:spPr>
          <a:xfrm>
            <a:off x="673869" y="1977389"/>
            <a:ext cx="5037384" cy="4693233"/>
          </a:xfrm>
          <a:prstGeom prst="rect">
            <a:avLst/>
          </a:prstGeom>
          <a:noFill/>
          <a:ln/>
        </p:spPr>
        <p:txBody>
          <a:bodyPr wrap="square" lIns="0" tIns="0" rIns="0" bIns="0" rtlCol="0" anchor="t"/>
          <a:lstStyle/>
          <a:p>
            <a:pPr>
              <a:lnSpc>
                <a:spcPts val="2850"/>
              </a:lnSpc>
            </a:pPr>
            <a:r>
              <a:rPr lang="en-US" sz="1800" b="1" dirty="0">
                <a:solidFill>
                  <a:schemeClr val="tx1"/>
                </a:solidFill>
                <a:latin typeface="+mj-lt"/>
                <a:ea typeface="Outfit Extra Bold" pitchFamily="34" charset="-122"/>
                <a:cs typeface="Outfit Extra Bold" pitchFamily="34" charset="-120"/>
              </a:rPr>
              <a:t>Image Plots</a:t>
            </a:r>
            <a:endParaRPr lang="en-US" sz="1800" dirty="0">
              <a:solidFill>
                <a:schemeClr val="tx1"/>
              </a:solidFill>
              <a:latin typeface="+mj-lt"/>
            </a:endParaRPr>
          </a:p>
          <a:p>
            <a:pPr marL="0" indent="0">
              <a:lnSpc>
                <a:spcPts val="2850"/>
              </a:lnSpc>
              <a:buNone/>
            </a:pPr>
            <a:endParaRPr lang="en-US" sz="1800" dirty="0">
              <a:solidFill>
                <a:schemeClr val="tx1"/>
              </a:solidFill>
              <a:latin typeface="+mj-lt"/>
              <a:ea typeface="Arimo" pitchFamily="34" charset="-122"/>
              <a:cs typeface="Arimo" pitchFamily="34" charset="-120"/>
            </a:endParaRPr>
          </a:p>
          <a:p>
            <a:pPr marL="0" indent="0">
              <a:lnSpc>
                <a:spcPts val="2850"/>
              </a:lnSpc>
              <a:buNone/>
            </a:pPr>
            <a:r>
              <a:rPr lang="en-US" sz="1800" dirty="0">
                <a:solidFill>
                  <a:schemeClr val="tx1"/>
                </a:solidFill>
                <a:latin typeface="+mj-lt"/>
                <a:ea typeface="Arimo" pitchFamily="34" charset="-122"/>
                <a:cs typeface="Arimo" pitchFamily="34" charset="-120"/>
              </a:rPr>
              <a:t>Image plots are a crucial visualization tool for checking generative models. These plots display output images alongside real images, allowing for direct comparison of visual quality and consistency in style. This side-by-side presentation helps researchers and developers assess how well the generated images match the characteristics of the real data, providing insights into the model's performance and areas for improvement.</a:t>
            </a:r>
            <a:endParaRPr lang="en-US" sz="1800" dirty="0">
              <a:solidFill>
                <a:schemeClr val="tx1"/>
              </a:solidFill>
              <a:latin typeface="+mj-lt"/>
            </a:endParaRPr>
          </a:p>
        </p:txBody>
      </p:sp>
      <p:sp>
        <p:nvSpPr>
          <p:cNvPr id="6" name="Text 4"/>
          <p:cNvSpPr/>
          <p:nvPr/>
        </p:nvSpPr>
        <p:spPr>
          <a:xfrm>
            <a:off x="6480749" y="1977390"/>
            <a:ext cx="5211579" cy="4693232"/>
          </a:xfrm>
          <a:prstGeom prst="rect">
            <a:avLst/>
          </a:prstGeom>
          <a:noFill/>
          <a:ln/>
        </p:spPr>
        <p:txBody>
          <a:bodyPr wrap="square" lIns="0" tIns="0" rIns="0" bIns="0" rtlCol="0" anchor="t"/>
          <a:lstStyle/>
          <a:p>
            <a:pPr>
              <a:lnSpc>
                <a:spcPts val="2850"/>
              </a:lnSpc>
            </a:pPr>
            <a:r>
              <a:rPr lang="en-US" sz="1800" b="1" dirty="0">
                <a:solidFill>
                  <a:schemeClr val="tx1"/>
                </a:solidFill>
                <a:latin typeface="+mj-lt"/>
                <a:ea typeface="Outfit Extra Bold" pitchFamily="34" charset="-122"/>
                <a:cs typeface="Outfit Extra Bold" pitchFamily="34" charset="-120"/>
              </a:rPr>
              <a:t>Latent Space Embeddings</a:t>
            </a:r>
            <a:endParaRPr lang="en-US" sz="1800" dirty="0">
              <a:solidFill>
                <a:schemeClr val="tx1"/>
              </a:solidFill>
              <a:latin typeface="+mj-lt"/>
            </a:endParaRPr>
          </a:p>
          <a:p>
            <a:pPr marL="0" indent="0">
              <a:lnSpc>
                <a:spcPts val="2850"/>
              </a:lnSpc>
              <a:buNone/>
            </a:pPr>
            <a:endParaRPr lang="en-US" sz="1800" dirty="0">
              <a:solidFill>
                <a:schemeClr val="tx1"/>
              </a:solidFill>
              <a:latin typeface="+mj-lt"/>
              <a:ea typeface="Arimo" pitchFamily="34" charset="-122"/>
              <a:cs typeface="Arimo" pitchFamily="34" charset="-120"/>
            </a:endParaRPr>
          </a:p>
          <a:p>
            <a:pPr marL="0" indent="0">
              <a:lnSpc>
                <a:spcPts val="2850"/>
              </a:lnSpc>
              <a:buNone/>
            </a:pPr>
            <a:r>
              <a:rPr lang="en-US" sz="1800" dirty="0">
                <a:solidFill>
                  <a:schemeClr val="tx1"/>
                </a:solidFill>
                <a:latin typeface="+mj-lt"/>
                <a:ea typeface="Arimo" pitchFamily="34" charset="-122"/>
                <a:cs typeface="Arimo" pitchFamily="34" charset="-120"/>
              </a:rPr>
              <a:t>Latent space embeddings offer a powerful way to visualize the distribution of generated and real data points. By mapping these points in a lower-dimensional space, researchers can discover clustering patterns and distribution similarities. This visualization reveals whether the generated data closely aligns with the real data in the latent space, providing valuable insights into the model's ability to capture the underlying structure of the data it's trying to replicate.</a:t>
            </a:r>
            <a:endParaRPr lang="en-US" sz="1800" dirty="0">
              <a:solidFill>
                <a:schemeClr val="tx1"/>
              </a:solidFill>
              <a:latin typeface="+mj-lt"/>
            </a:endParaRPr>
          </a:p>
        </p:txBody>
      </p:sp>
    </p:spTree>
    <p:extLst>
      <p:ext uri="{BB962C8B-B14F-4D97-AF65-F5344CB8AC3E}">
        <p14:creationId xmlns:p14="http://schemas.microsoft.com/office/powerpoint/2010/main" val="684558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dirty="0">
                <a:solidFill>
                  <a:srgbClr val="213163"/>
                </a:solidFill>
              </a:rPr>
              <a:t>Lab Activity</a:t>
            </a:r>
            <a:endParaRPr lang="en-IN" sz="2000" dirty="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SzPct val="100000"/>
              <a:buFont typeface="Arial" panose="020B0604020202020204" pitchFamily="34" charset="0"/>
              <a:buChar char="•"/>
            </a:pPr>
            <a:r>
              <a:rPr lang="en-US" dirty="0">
                <a:hlinkClick r:id="rId3"/>
              </a:rPr>
              <a:t>Understanding the Gen AI Application</a:t>
            </a:r>
            <a:endParaRPr lang="en-US" sz="1800" dirty="0"/>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1</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4"/>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Conclusion</a:t>
            </a:r>
            <a:endParaRPr lang="en-IN" sz="2000" dirty="0">
              <a:solidFill>
                <a:srgbClr val="213163"/>
              </a:solidFill>
            </a:endParaRPr>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
        <p:nvSpPr>
          <p:cNvPr id="7" name="Rectangle 3">
            <a:extLst>
              <a:ext uri="{FF2B5EF4-FFF2-40B4-BE49-F238E27FC236}">
                <a16:creationId xmlns:a16="http://schemas.microsoft.com/office/drawing/2014/main" id="{5E968FDC-F6B2-7DDF-90C9-0B8A25FF98B2}"/>
              </a:ext>
            </a:extLst>
          </p:cNvPr>
          <p:cNvSpPr>
            <a:spLocks noChangeArrowheads="1"/>
          </p:cNvSpPr>
          <p:nvPr/>
        </p:nvSpPr>
        <p:spPr bwMode="auto">
          <a:xfrm>
            <a:off x="199809" y="1693532"/>
            <a:ext cx="691219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You have learned about Generative AI Models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You have learned the importance of Fine-Tuning and Transfer Learning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You have learned about frameworks and libraries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You have learned how Fine-Tuning applies to Specific Tasks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You have learned about Evaluation Metrics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You have learned about Visualization Tools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You have learned about Future Trends in Generative AI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You have learned about the Impact of Generative AI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You have learned about the Continual Improvement of Generative Models</a:t>
            </a:r>
          </a:p>
        </p:txBody>
      </p:sp>
    </p:spTree>
    <p:extLst>
      <p:ext uri="{BB962C8B-B14F-4D97-AF65-F5344CB8AC3E}">
        <p14:creationId xmlns:p14="http://schemas.microsoft.com/office/powerpoint/2010/main" val="2046321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References</a:t>
            </a:r>
            <a:endParaRPr lang="en-IN" sz="2000" dirty="0">
              <a:solidFill>
                <a:srgbClr val="213163"/>
              </a:solidFill>
            </a:endParaRPr>
          </a:p>
        </p:txBody>
      </p:sp>
      <p:sp>
        <p:nvSpPr>
          <p:cNvPr id="2" name="TextBox 1">
            <a:extLst>
              <a:ext uri="{FF2B5EF4-FFF2-40B4-BE49-F238E27FC236}">
                <a16:creationId xmlns:a16="http://schemas.microsoft.com/office/drawing/2014/main" id="{42000B09-0F30-525C-867C-C4566504525E}"/>
              </a:ext>
            </a:extLst>
          </p:cNvPr>
          <p:cNvSpPr txBox="1"/>
          <p:nvPr/>
        </p:nvSpPr>
        <p:spPr>
          <a:xfrm>
            <a:off x="210314" y="1461898"/>
            <a:ext cx="8453626" cy="1856919"/>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hlinkClick r:id="rId3"/>
              </a:rPr>
              <a:t>https://www.weforum.org/agenda/2024/02/green-jobs-green-skills-growth/</a:t>
            </a:r>
            <a:endParaRPr lang="en-US" sz="1800" dirty="0">
              <a:latin typeface="+mn-lt"/>
            </a:endParaRPr>
          </a:p>
          <a:p>
            <a:pPr marL="228600" indent="-228600">
              <a:spcAft>
                <a:spcPts val="800"/>
              </a:spcAft>
              <a:buFont typeface="Arial" panose="020B0604020202020204" pitchFamily="34" charset="0"/>
              <a:buChar char="•"/>
            </a:pPr>
            <a:r>
              <a:rPr lang="it-IT" sz="1600" dirty="0">
                <a:hlinkClick r:id="rId4"/>
              </a:rPr>
              <a:t>Generative AI: A comprehensive guide</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5"/>
              </a:rPr>
              <a:t>https://www.davidinouye.com/course/ece57000-fall-2020/lectures/gans.pdf</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hlinkClick r:id="rId6"/>
              </a:rPr>
              <a:t>https://www.zendesk.com/dk/blog/generative-ai-guide/</a:t>
            </a:r>
            <a:endParaRPr lang="en-US" sz="1800" dirty="0">
              <a:latin typeface="+mn-lt"/>
            </a:endParaRPr>
          </a:p>
          <a:p>
            <a:pPr marL="228600" indent="-228600">
              <a:spcAft>
                <a:spcPts val="800"/>
              </a:spcAft>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130792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dirty="0">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6831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t>
              </a:r>
              <a:r>
                <a:rPr lang="en-US" sz="2400" dirty="0">
                  <a:latin typeface="Arial" panose="020B0604020202020204" pitchFamily="34" charset="0"/>
                  <a:cs typeface="Arial" panose="020B0604020202020204" pitchFamily="34" charset="0"/>
                </a:rPr>
                <a:t>(c) Generation of novel content</a:t>
              </a: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360005"/>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What is the main function of generative AI?</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Data classification</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Prediction of trends</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Generation of novel content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Data sorting</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834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5490C-8789-5039-15EE-F04DC196B23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56412C5-3729-0C36-DCC3-6AB3235750C9}"/>
              </a:ext>
            </a:extLst>
          </p:cNvPr>
          <p:cNvSpPr/>
          <p:nvPr/>
        </p:nvSpPr>
        <p:spPr>
          <a:xfrm>
            <a:off x="304800" y="902910"/>
            <a:ext cx="4007726" cy="400110"/>
          </a:xfrm>
          <a:prstGeom prst="rect">
            <a:avLst/>
          </a:prstGeom>
          <a:noFill/>
        </p:spPr>
        <p:txBody>
          <a:bodyPr wrap="square">
            <a:spAutoFit/>
          </a:bodyPr>
          <a:lstStyle/>
          <a:p>
            <a:r>
              <a:rPr lang="en-US" sz="2000" b="1" dirty="0">
                <a:solidFill>
                  <a:srgbClr val="213163"/>
                </a:solidFill>
              </a:rPr>
              <a:t>Introduction to Generative AI</a:t>
            </a:r>
          </a:p>
        </p:txBody>
      </p:sp>
      <p:sp>
        <p:nvSpPr>
          <p:cNvPr id="4" name="TextBox 3">
            <a:extLst>
              <a:ext uri="{FF2B5EF4-FFF2-40B4-BE49-F238E27FC236}">
                <a16:creationId xmlns:a16="http://schemas.microsoft.com/office/drawing/2014/main" id="{FDBEF7D8-8BB4-8CFF-D1E2-4C692F1AEE58}"/>
              </a:ext>
            </a:extLst>
          </p:cNvPr>
          <p:cNvSpPr txBox="1"/>
          <p:nvPr/>
        </p:nvSpPr>
        <p:spPr>
          <a:xfrm>
            <a:off x="304800" y="1303020"/>
            <a:ext cx="10134600" cy="646331"/>
          </a:xfrm>
          <a:prstGeom prst="rect">
            <a:avLst/>
          </a:prstGeom>
          <a:noFill/>
        </p:spPr>
        <p:txBody>
          <a:bodyPr wrap="square">
            <a:spAutoFit/>
          </a:bodyPr>
          <a:lstStyle/>
          <a:p>
            <a:r>
              <a:rPr lang="en-US" sz="1800" b="0" i="0" dirty="0">
                <a:solidFill>
                  <a:schemeClr val="tx1"/>
                </a:solidFill>
                <a:effectLst/>
                <a:latin typeface="+mn-lt"/>
              </a:rPr>
              <a:t>Generative artificial intelligence (</a:t>
            </a:r>
            <a:r>
              <a:rPr lang="en-US" sz="1800" b="0" i="0" dirty="0" err="1">
                <a:solidFill>
                  <a:schemeClr val="tx1"/>
                </a:solidFill>
                <a:effectLst/>
                <a:latin typeface="+mn-lt"/>
              </a:rPr>
              <a:t>GenAI</a:t>
            </a:r>
            <a:r>
              <a:rPr lang="en-US" sz="1800" b="0" i="0" dirty="0">
                <a:solidFill>
                  <a:schemeClr val="tx1"/>
                </a:solidFill>
                <a:effectLst/>
                <a:latin typeface="+mn-lt"/>
              </a:rPr>
              <a:t>) is an AI-powered technology that uses extensive libraries of information to generate new things, like stories, pictures, videos, music, and software code.</a:t>
            </a:r>
            <a:endParaRPr lang="en-IN" sz="1800" dirty="0">
              <a:solidFill>
                <a:schemeClr val="tx1"/>
              </a:solidFill>
              <a:latin typeface="+mn-lt"/>
            </a:endParaRPr>
          </a:p>
        </p:txBody>
      </p:sp>
      <p:graphicFrame>
        <p:nvGraphicFramePr>
          <p:cNvPr id="13" name="Table 12">
            <a:extLst>
              <a:ext uri="{FF2B5EF4-FFF2-40B4-BE49-F238E27FC236}">
                <a16:creationId xmlns:a16="http://schemas.microsoft.com/office/drawing/2014/main" id="{C97601B3-EABC-3273-D6F7-775229DB9E84}"/>
              </a:ext>
            </a:extLst>
          </p:cNvPr>
          <p:cNvGraphicFramePr>
            <a:graphicFrameLocks noGrp="1"/>
          </p:cNvGraphicFramePr>
          <p:nvPr>
            <p:extLst>
              <p:ext uri="{D42A27DB-BD31-4B8C-83A1-F6EECF244321}">
                <p14:modId xmlns:p14="http://schemas.microsoft.com/office/powerpoint/2010/main" val="2174009271"/>
              </p:ext>
            </p:extLst>
          </p:nvPr>
        </p:nvGraphicFramePr>
        <p:xfrm>
          <a:off x="743274" y="2144438"/>
          <a:ext cx="10095852" cy="4359279"/>
        </p:xfrm>
        <a:graphic>
          <a:graphicData uri="http://schemas.openxmlformats.org/drawingml/2006/table">
            <a:tbl>
              <a:tblPr>
                <a:tableStyleId>{616DA210-FB5B-4158-B5E0-FEB733F419BA}</a:tableStyleId>
              </a:tblPr>
              <a:tblGrid>
                <a:gridCol w="2266626">
                  <a:extLst>
                    <a:ext uri="{9D8B030D-6E8A-4147-A177-3AD203B41FA5}">
                      <a16:colId xmlns:a16="http://schemas.microsoft.com/office/drawing/2014/main" val="3112254062"/>
                    </a:ext>
                  </a:extLst>
                </a:gridCol>
                <a:gridCol w="3905250">
                  <a:extLst>
                    <a:ext uri="{9D8B030D-6E8A-4147-A177-3AD203B41FA5}">
                      <a16:colId xmlns:a16="http://schemas.microsoft.com/office/drawing/2014/main" val="4018190319"/>
                    </a:ext>
                  </a:extLst>
                </a:gridCol>
                <a:gridCol w="3923976">
                  <a:extLst>
                    <a:ext uri="{9D8B030D-6E8A-4147-A177-3AD203B41FA5}">
                      <a16:colId xmlns:a16="http://schemas.microsoft.com/office/drawing/2014/main" val="2949183993"/>
                    </a:ext>
                  </a:extLst>
                </a:gridCol>
              </a:tblGrid>
              <a:tr h="360976">
                <a:tc>
                  <a:txBody>
                    <a:bodyPr/>
                    <a:lstStyle/>
                    <a:p>
                      <a:r>
                        <a:rPr lang="en-IN" sz="1800" b="1" dirty="0"/>
                        <a:t>Aspect</a:t>
                      </a:r>
                      <a:endParaRPr lang="en-IN" sz="1800" dirty="0"/>
                    </a:p>
                  </a:txBody>
                  <a:tcPr marL="87790" marR="87790" marT="43895" marB="43895" anchor="ctr"/>
                </a:tc>
                <a:tc>
                  <a:txBody>
                    <a:bodyPr/>
                    <a:lstStyle/>
                    <a:p>
                      <a:r>
                        <a:rPr lang="en-IN" sz="1800" b="1"/>
                        <a:t>Traditional AI</a:t>
                      </a:r>
                      <a:endParaRPr lang="en-IN" sz="1800"/>
                    </a:p>
                  </a:txBody>
                  <a:tcPr marL="87790" marR="87790" marT="43895" marB="43895" anchor="ctr"/>
                </a:tc>
                <a:tc>
                  <a:txBody>
                    <a:bodyPr/>
                    <a:lstStyle/>
                    <a:p>
                      <a:r>
                        <a:rPr lang="en-IN" sz="1800" b="1"/>
                        <a:t>Generative AI</a:t>
                      </a:r>
                      <a:endParaRPr lang="en-IN" sz="1800"/>
                    </a:p>
                  </a:txBody>
                  <a:tcPr marL="87790" marR="87790" marT="43895" marB="43895" anchor="ctr"/>
                </a:tc>
                <a:extLst>
                  <a:ext uri="{0D108BD9-81ED-4DB2-BD59-A6C34878D82A}">
                    <a16:rowId xmlns:a16="http://schemas.microsoft.com/office/drawing/2014/main" val="2964091638"/>
                  </a:ext>
                </a:extLst>
              </a:tr>
              <a:tr h="634161">
                <a:tc>
                  <a:txBody>
                    <a:bodyPr/>
                    <a:lstStyle/>
                    <a:p>
                      <a:r>
                        <a:rPr lang="en-IN" sz="1800" b="1" dirty="0"/>
                        <a:t>Primary Purpose</a:t>
                      </a:r>
                      <a:endParaRPr lang="en-IN" sz="1800" dirty="0"/>
                    </a:p>
                  </a:txBody>
                  <a:tcPr marL="87790" marR="87790" marT="43895" marB="43895" anchor="ctr"/>
                </a:tc>
                <a:tc>
                  <a:txBody>
                    <a:bodyPr/>
                    <a:lstStyle/>
                    <a:p>
                      <a:r>
                        <a:rPr lang="en-US" sz="1800" dirty="0"/>
                        <a:t>Analyze, classify, and predict based on structured data</a:t>
                      </a:r>
                    </a:p>
                  </a:txBody>
                  <a:tcPr marL="87790" marR="87790" marT="43895" marB="43895" anchor="ctr"/>
                </a:tc>
                <a:tc>
                  <a:txBody>
                    <a:bodyPr/>
                    <a:lstStyle/>
                    <a:p>
                      <a:r>
                        <a:rPr lang="en-US" sz="1800"/>
                        <a:t>Create new content by learning from data patterns</a:t>
                      </a:r>
                    </a:p>
                  </a:txBody>
                  <a:tcPr marL="87790" marR="87790" marT="43895" marB="43895" anchor="ctr"/>
                </a:tc>
                <a:extLst>
                  <a:ext uri="{0D108BD9-81ED-4DB2-BD59-A6C34878D82A}">
                    <a16:rowId xmlns:a16="http://schemas.microsoft.com/office/drawing/2014/main" val="1633289972"/>
                  </a:ext>
                </a:extLst>
              </a:tr>
              <a:tr h="907347">
                <a:tc>
                  <a:txBody>
                    <a:bodyPr/>
                    <a:lstStyle/>
                    <a:p>
                      <a:r>
                        <a:rPr lang="en-IN" sz="1800" b="1"/>
                        <a:t>Common Uses</a:t>
                      </a:r>
                      <a:endParaRPr lang="en-IN" sz="1800"/>
                    </a:p>
                  </a:txBody>
                  <a:tcPr marL="87790" marR="87790" marT="43895" marB="43895" anchor="ctr"/>
                </a:tc>
                <a:tc>
                  <a:txBody>
                    <a:bodyPr/>
                    <a:lstStyle/>
                    <a:p>
                      <a:r>
                        <a:rPr lang="en-US" sz="1800"/>
                        <a:t>Spam filtering, language translation, fraud detection</a:t>
                      </a:r>
                    </a:p>
                  </a:txBody>
                  <a:tcPr marL="87790" marR="87790" marT="43895" marB="43895" anchor="ctr"/>
                </a:tc>
                <a:tc>
                  <a:txBody>
                    <a:bodyPr/>
                    <a:lstStyle/>
                    <a:p>
                      <a:r>
                        <a:rPr lang="en-IN" sz="1800" dirty="0"/>
                        <a:t>Image generation, content creation, audio synthesis, prototyping</a:t>
                      </a:r>
                    </a:p>
                  </a:txBody>
                  <a:tcPr marL="87790" marR="87790" marT="43895" marB="43895" anchor="ctr"/>
                </a:tc>
                <a:extLst>
                  <a:ext uri="{0D108BD9-81ED-4DB2-BD59-A6C34878D82A}">
                    <a16:rowId xmlns:a16="http://schemas.microsoft.com/office/drawing/2014/main" val="3585371484"/>
                  </a:ext>
                </a:extLst>
              </a:tr>
              <a:tr h="634161">
                <a:tc>
                  <a:txBody>
                    <a:bodyPr/>
                    <a:lstStyle/>
                    <a:p>
                      <a:r>
                        <a:rPr lang="en-IN" sz="1800" b="1"/>
                        <a:t>Focus</a:t>
                      </a:r>
                      <a:endParaRPr lang="en-IN" sz="1800"/>
                    </a:p>
                  </a:txBody>
                  <a:tcPr marL="87790" marR="87790" marT="43895" marB="43895" anchor="ctr"/>
                </a:tc>
                <a:tc>
                  <a:txBody>
                    <a:bodyPr/>
                    <a:lstStyle/>
                    <a:p>
                      <a:r>
                        <a:rPr lang="en-IN" sz="1800"/>
                        <a:t>Accuracy, reliability, and decision-making</a:t>
                      </a:r>
                    </a:p>
                  </a:txBody>
                  <a:tcPr marL="87790" marR="87790" marT="43895" marB="43895" anchor="ctr"/>
                </a:tc>
                <a:tc>
                  <a:txBody>
                    <a:bodyPr/>
                    <a:lstStyle/>
                    <a:p>
                      <a:r>
                        <a:rPr lang="en-IN" sz="1800"/>
                        <a:t>Creativity, innovation, and originality</a:t>
                      </a:r>
                    </a:p>
                  </a:txBody>
                  <a:tcPr marL="87790" marR="87790" marT="43895" marB="43895" anchor="ctr"/>
                </a:tc>
                <a:extLst>
                  <a:ext uri="{0D108BD9-81ED-4DB2-BD59-A6C34878D82A}">
                    <a16:rowId xmlns:a16="http://schemas.microsoft.com/office/drawing/2014/main" val="3253853701"/>
                  </a:ext>
                </a:extLst>
              </a:tr>
              <a:tr h="1180532">
                <a:tc>
                  <a:txBody>
                    <a:bodyPr/>
                    <a:lstStyle/>
                    <a:p>
                      <a:r>
                        <a:rPr lang="en-IN" sz="1800" b="1"/>
                        <a:t>Output</a:t>
                      </a:r>
                      <a:endParaRPr lang="en-IN" sz="1800"/>
                    </a:p>
                  </a:txBody>
                  <a:tcPr marL="87790" marR="87790" marT="43895" marB="43895" anchor="ctr"/>
                </a:tc>
                <a:tc>
                  <a:txBody>
                    <a:bodyPr/>
                    <a:lstStyle/>
                    <a:p>
                      <a:r>
                        <a:rPr lang="en-US" sz="1800" dirty="0"/>
                        <a:t>Identifies or categorizes (e.g., labels an image as “cat” or “dog”)</a:t>
                      </a:r>
                    </a:p>
                  </a:txBody>
                  <a:tcPr marL="87790" marR="87790" marT="43895" marB="43895" anchor="ctr"/>
                </a:tc>
                <a:tc>
                  <a:txBody>
                    <a:bodyPr/>
                    <a:lstStyle/>
                    <a:p>
                      <a:r>
                        <a:rPr lang="en-US" sz="1800"/>
                        <a:t>Generates realistic or imaginative content (e.g., creates an image of a “cat-dog” hybrid)</a:t>
                      </a:r>
                    </a:p>
                  </a:txBody>
                  <a:tcPr marL="87790" marR="87790" marT="43895" marB="43895" anchor="ctr"/>
                </a:tc>
                <a:extLst>
                  <a:ext uri="{0D108BD9-81ED-4DB2-BD59-A6C34878D82A}">
                    <a16:rowId xmlns:a16="http://schemas.microsoft.com/office/drawing/2014/main" val="696517614"/>
                  </a:ext>
                </a:extLst>
              </a:tr>
              <a:tr h="634161">
                <a:tc>
                  <a:txBody>
                    <a:bodyPr/>
                    <a:lstStyle/>
                    <a:p>
                      <a:r>
                        <a:rPr lang="en-IN" sz="1800" b="1"/>
                        <a:t>Value Addition</a:t>
                      </a:r>
                      <a:endParaRPr lang="en-IN" sz="1800"/>
                    </a:p>
                  </a:txBody>
                  <a:tcPr marL="87790" marR="87790" marT="43895" marB="43895" anchor="ctr"/>
                </a:tc>
                <a:tc>
                  <a:txBody>
                    <a:bodyPr/>
                    <a:lstStyle/>
                    <a:p>
                      <a:r>
                        <a:rPr lang="en-US" sz="1800"/>
                        <a:t>Supports data-driven decisions and automation</a:t>
                      </a:r>
                    </a:p>
                  </a:txBody>
                  <a:tcPr marL="87790" marR="87790" marT="43895" marB="43895" anchor="ctr"/>
                </a:tc>
                <a:tc>
                  <a:txBody>
                    <a:bodyPr/>
                    <a:lstStyle/>
                    <a:p>
                      <a:r>
                        <a:rPr lang="en-US" sz="1800" dirty="0"/>
                        <a:t>Enables creative solutions and novel ideas</a:t>
                      </a:r>
                    </a:p>
                  </a:txBody>
                  <a:tcPr marL="87790" marR="87790" marT="43895" marB="43895" anchor="ctr"/>
                </a:tc>
                <a:extLst>
                  <a:ext uri="{0D108BD9-81ED-4DB2-BD59-A6C34878D82A}">
                    <a16:rowId xmlns:a16="http://schemas.microsoft.com/office/drawing/2014/main" val="1718929638"/>
                  </a:ext>
                </a:extLst>
              </a:tr>
            </a:tbl>
          </a:graphicData>
        </a:graphic>
      </p:graphicFrame>
    </p:spTree>
    <p:extLst>
      <p:ext uri="{BB962C8B-B14F-4D97-AF65-F5344CB8AC3E}">
        <p14:creationId xmlns:p14="http://schemas.microsoft.com/office/powerpoint/2010/main" val="965940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977380B-F33A-945F-0141-B84B314B2E57}"/>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E0D46B7-FF84-18E0-8249-F16FC7042C9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6063FD88-8AFA-6FF3-38A3-3FEE49C102FC}"/>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9363BF29-B0AA-2F7A-974A-0069458282EF}"/>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FD885028-848E-2F3A-4E0F-68E4928FDEC3}"/>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90939986-1B09-5F25-B7A3-4F63551F3343}"/>
                </a:ext>
              </a:extLst>
            </p:cNvPr>
            <p:cNvSpPr txBox="1"/>
            <p:nvPr/>
          </p:nvSpPr>
          <p:spPr>
            <a:xfrm>
              <a:off x="446628" y="4386401"/>
              <a:ext cx="6834373" cy="52613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Aft>
                  <a:spcPts val="800"/>
                </a:spcAft>
              </a:pPr>
              <a:r>
                <a:rPr lang="en-IN" sz="2200" b="1" dirty="0">
                  <a:latin typeface="Arial" panose="020B0604020202020204" pitchFamily="34" charset="0"/>
                  <a:cs typeface="Arial" panose="020B0604020202020204" pitchFamily="34" charset="0"/>
                </a:rPr>
                <a:t>Answer: </a:t>
              </a:r>
              <a:r>
                <a:rPr lang="en-US" sz="2400" dirty="0">
                  <a:latin typeface="Arial" panose="020B0604020202020204" pitchFamily="34" charset="0"/>
                  <a:cs typeface="Arial" panose="020B0604020202020204" pitchFamily="34" charset="0"/>
                </a:rPr>
                <a:t>(c) Classifies samples as real or fake</a:t>
              </a: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4DD31365-8036-D226-5B88-120DBCE8E1E0}"/>
              </a:ext>
            </a:extLst>
          </p:cNvPr>
          <p:cNvSpPr txBox="1"/>
          <p:nvPr/>
        </p:nvSpPr>
        <p:spPr>
          <a:xfrm>
            <a:off x="193647" y="1426878"/>
            <a:ext cx="6543976" cy="2749920"/>
          </a:xfrm>
          <a:prstGeom prst="rect">
            <a:avLst/>
          </a:prstGeom>
          <a:noFill/>
        </p:spPr>
        <p:txBody>
          <a:bodyPr wrap="square" lIns="121920" tIns="60960" rIns="121920" bIns="60960" rtlCol="0" anchor="t">
            <a:spAutoFit/>
          </a:bodyPr>
          <a:lstStyle/>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b="1" dirty="0">
                <a:latin typeface="Arial" panose="020B0604020202020204" pitchFamily="34" charset="0"/>
                <a:cs typeface="Arial" panose="020B0604020202020204" pitchFamily="34" charset="0"/>
              </a:rPr>
              <a:t>2. What does the discriminator in a GAN do?</a:t>
            </a:r>
          </a:p>
          <a:p>
            <a:pPr>
              <a:spcAft>
                <a:spcPts val="800"/>
              </a:spcAft>
            </a:pPr>
            <a:r>
              <a:rPr lang="en-US" dirty="0">
                <a:latin typeface="Arial" panose="020B0604020202020204" pitchFamily="34" charset="0"/>
                <a:cs typeface="Arial" panose="020B0604020202020204" pitchFamily="34" charset="0"/>
              </a:rPr>
              <a:t>(a) Generates fake samples</a:t>
            </a:r>
          </a:p>
          <a:p>
            <a:pPr>
              <a:spcAft>
                <a:spcPts val="800"/>
              </a:spcAft>
            </a:pPr>
            <a:r>
              <a:rPr lang="en-US" dirty="0">
                <a:latin typeface="Arial" panose="020B0604020202020204" pitchFamily="34" charset="0"/>
                <a:cs typeface="Arial" panose="020B0604020202020204" pitchFamily="34" charset="0"/>
              </a:rPr>
              <a:t>(b) Transforms data into features</a:t>
            </a:r>
          </a:p>
          <a:p>
            <a:pPr>
              <a:spcAft>
                <a:spcPts val="800"/>
              </a:spcAft>
            </a:pPr>
            <a:r>
              <a:rPr lang="en-US" dirty="0">
                <a:latin typeface="Arial" panose="020B0604020202020204" pitchFamily="34" charset="0"/>
                <a:cs typeface="Arial" panose="020B0604020202020204" pitchFamily="34" charset="0"/>
              </a:rPr>
              <a:t>(c) Classifies samples as real or fake</a:t>
            </a:r>
          </a:p>
          <a:p>
            <a:pPr>
              <a:spcAft>
                <a:spcPts val="800"/>
              </a:spcAft>
            </a:pPr>
            <a:r>
              <a:rPr lang="en-US" dirty="0">
                <a:latin typeface="Arial" panose="020B0604020202020204" pitchFamily="34" charset="0"/>
                <a:cs typeface="Arial" panose="020B0604020202020204" pitchFamily="34" charset="0"/>
              </a:rPr>
              <a:t>(d) Interpolates between data points</a:t>
            </a:r>
          </a:p>
          <a:p>
            <a:pPr>
              <a:spcAft>
                <a:spcPts val="800"/>
              </a:spcAft>
            </a:pPr>
            <a:endParaRPr lang="en-US" b="1"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51F29BA8-0340-F9E1-C9F5-43276D1755F9}"/>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28611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E0A7B9B-D475-DF89-4182-E83734B80A77}"/>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2EC0E542-B8E6-5196-832B-8639BB7CE6B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67648A6D-D064-BFF4-F371-44E5AC1C0AFB}"/>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AC740626-253E-28AD-86AD-04F7CCACD744}"/>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D9725019-BCF6-613F-37C9-1196DCB7C94F}"/>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CFFDE087-E3AD-B5BF-C35E-42D1902C9DBC}"/>
                </a:ext>
              </a:extLst>
            </p:cNvPr>
            <p:cNvSpPr txBox="1"/>
            <p:nvPr/>
          </p:nvSpPr>
          <p:spPr>
            <a:xfrm>
              <a:off x="446628" y="4386401"/>
              <a:ext cx="6834373" cy="52613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Aft>
                  <a:spcPts val="800"/>
                </a:spcAft>
              </a:pPr>
              <a:r>
                <a:rPr lang="en-IN" sz="2200" b="1" dirty="0">
                  <a:latin typeface="Arial" panose="020B0604020202020204" pitchFamily="34" charset="0"/>
                  <a:cs typeface="Arial" panose="020B0604020202020204" pitchFamily="34" charset="0"/>
                </a:rPr>
                <a:t>Answer: </a:t>
              </a:r>
              <a:r>
                <a:rPr lang="en-US" sz="2400" dirty="0">
                  <a:latin typeface="Arial" panose="020B0604020202020204" pitchFamily="34" charset="0"/>
                  <a:cs typeface="Arial" panose="020B0604020202020204" pitchFamily="34" charset="0"/>
                </a:rPr>
                <a:t>: (b) Generating new data points</a:t>
              </a: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88F1F297-83AE-2F91-BA85-6867F83D8540}"/>
              </a:ext>
            </a:extLst>
          </p:cNvPr>
          <p:cNvSpPr txBox="1"/>
          <p:nvPr/>
        </p:nvSpPr>
        <p:spPr>
          <a:xfrm>
            <a:off x="193647" y="1426878"/>
            <a:ext cx="6543976" cy="3037242"/>
          </a:xfrm>
          <a:prstGeom prst="rect">
            <a:avLst/>
          </a:prstGeom>
          <a:noFill/>
        </p:spPr>
        <p:txBody>
          <a:bodyPr wrap="square" lIns="121920" tIns="60960" rIns="121920" bIns="60960" rtlCol="0" anchor="t">
            <a:spAutoFit/>
          </a:bodyPr>
          <a:lstStyle/>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b="1" dirty="0">
                <a:latin typeface="Arial" panose="020B0604020202020204" pitchFamily="34" charset="0"/>
                <a:cs typeface="Arial" panose="020B0604020202020204" pitchFamily="34" charset="0"/>
              </a:rPr>
              <a:t>3. What is the primary purpose of variational autoencoders (VAEs)?</a:t>
            </a:r>
          </a:p>
          <a:p>
            <a:pPr>
              <a:spcAft>
                <a:spcPts val="800"/>
              </a:spcAft>
            </a:pPr>
            <a:r>
              <a:rPr lang="en-US" dirty="0">
                <a:latin typeface="Arial" panose="020B0604020202020204" pitchFamily="34" charset="0"/>
                <a:cs typeface="Arial" panose="020B0604020202020204" pitchFamily="34" charset="0"/>
              </a:rPr>
              <a:t>(a) Classification of data points</a:t>
            </a:r>
          </a:p>
          <a:p>
            <a:pPr>
              <a:spcAft>
                <a:spcPts val="800"/>
              </a:spcAft>
            </a:pPr>
            <a:r>
              <a:rPr lang="en-US" dirty="0">
                <a:latin typeface="Arial" panose="020B0604020202020204" pitchFamily="34" charset="0"/>
                <a:cs typeface="Arial" panose="020B0604020202020204" pitchFamily="34" charset="0"/>
              </a:rPr>
              <a:t>(b) Generating new data points</a:t>
            </a:r>
          </a:p>
          <a:p>
            <a:pPr>
              <a:spcAft>
                <a:spcPts val="800"/>
              </a:spcAft>
            </a:pPr>
            <a:r>
              <a:rPr lang="en-US" dirty="0">
                <a:latin typeface="Arial" panose="020B0604020202020204" pitchFamily="34" charset="0"/>
                <a:cs typeface="Arial" panose="020B0604020202020204" pitchFamily="34" charset="0"/>
              </a:rPr>
              <a:t>(c) Reducing data redundancy</a:t>
            </a:r>
          </a:p>
          <a:p>
            <a:pPr>
              <a:spcAft>
                <a:spcPts val="800"/>
              </a:spcAft>
            </a:pPr>
            <a:r>
              <a:rPr lang="en-US" dirty="0">
                <a:latin typeface="Arial" panose="020B0604020202020204" pitchFamily="34" charset="0"/>
                <a:cs typeface="Arial" panose="020B0604020202020204" pitchFamily="34" charset="0"/>
              </a:rPr>
              <a:t>(d) Increasing data compression</a:t>
            </a:r>
          </a:p>
          <a:p>
            <a:pPr>
              <a:spcAft>
                <a:spcPts val="800"/>
              </a:spcAft>
            </a:pPr>
            <a:endParaRPr lang="en-US" b="1" dirty="0">
              <a:latin typeface="Arial" panose="020B0604020202020204" pitchFamily="34" charset="0"/>
              <a:cs typeface="Arial" panose="020B0604020202020204" pitchFamily="34" charset="0"/>
            </a:endParaRPr>
          </a:p>
        </p:txBody>
      </p:sp>
      <p:pic>
        <p:nvPicPr>
          <p:cNvPr id="9" name="Picture 8" descr="A cartoon of a person standing next to a question mark&#10;&#10;Description automatically generated">
            <a:extLst>
              <a:ext uri="{FF2B5EF4-FFF2-40B4-BE49-F238E27FC236}">
                <a16:creationId xmlns:a16="http://schemas.microsoft.com/office/drawing/2014/main" id="{D675B0C6-396F-2BC4-FDC7-76C1D0AF9F3B}"/>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18851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44719B7-9F75-FA1A-ABA3-8CD394794C2A}"/>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B4A6D8CA-995E-A4F9-49B0-1FE8FE48AFB2}"/>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C5BC29F-1BD2-FE6F-CCE4-B5EEDBD82596}"/>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E33444AB-A0CB-FD34-E8F0-57A824A6AE59}"/>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B748D68B-BDCB-D2C1-CA8D-29C328DA62A9}"/>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9BFEF299-9FF8-1029-25B4-62A257D2893E}"/>
                </a:ext>
              </a:extLst>
            </p:cNvPr>
            <p:cNvSpPr txBox="1"/>
            <p:nvPr/>
          </p:nvSpPr>
          <p:spPr>
            <a:xfrm>
              <a:off x="446628" y="4386401"/>
              <a:ext cx="6834373" cy="52613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Aft>
                  <a:spcPts val="800"/>
                </a:spcAft>
              </a:pPr>
              <a:r>
                <a:rPr lang="en-IN" sz="2200" b="1" dirty="0">
                  <a:latin typeface="Arial" panose="020B0604020202020204" pitchFamily="34" charset="0"/>
                  <a:cs typeface="Arial" panose="020B0604020202020204" pitchFamily="34" charset="0"/>
                </a:rPr>
                <a:t>Answer: </a:t>
              </a:r>
              <a:r>
                <a:rPr lang="en-US" sz="2400" dirty="0">
                  <a:latin typeface="Arial" panose="020B0604020202020204" pitchFamily="34" charset="0"/>
                  <a:cs typeface="Arial" panose="020B0604020202020204" pitchFamily="34" charset="0"/>
                </a:rPr>
                <a:t>(b) Using conditional labels with the input data</a:t>
              </a:r>
              <a:endParaRPr lang="en-US" sz="2400" b="1" dirty="0">
                <a:latin typeface="Arial" panose="020B0604020202020204" pitchFamily="34" charset="0"/>
                <a:cs typeface="Arial" panose="020B0604020202020204" pitchFamily="34" charset="0"/>
              </a:endParaRP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23AA09F4-7572-AD54-8F60-C12F753F7628}"/>
              </a:ext>
            </a:extLst>
          </p:cNvPr>
          <p:cNvSpPr txBox="1"/>
          <p:nvPr/>
        </p:nvSpPr>
        <p:spPr>
          <a:xfrm>
            <a:off x="193647" y="1426878"/>
            <a:ext cx="6543976" cy="2257413"/>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4. Conditional Variational Autoencoders (CVAE) introduce control over generation by:</a:t>
            </a:r>
          </a:p>
          <a:p>
            <a:pPr>
              <a:spcAft>
                <a:spcPts val="800"/>
              </a:spcAft>
            </a:pPr>
            <a:r>
              <a:rPr lang="en-US" dirty="0">
                <a:latin typeface="Arial" panose="020B0604020202020204" pitchFamily="34" charset="0"/>
                <a:cs typeface="Arial" panose="020B0604020202020204" pitchFamily="34" charset="0"/>
              </a:rPr>
              <a:t>(a) Altering the decoder to handle high-dimensional input</a:t>
            </a:r>
          </a:p>
          <a:p>
            <a:pPr>
              <a:spcAft>
                <a:spcPts val="800"/>
              </a:spcAft>
            </a:pPr>
            <a:r>
              <a:rPr lang="en-US" dirty="0">
                <a:latin typeface="Arial" panose="020B0604020202020204" pitchFamily="34" charset="0"/>
                <a:cs typeface="Arial" panose="020B0604020202020204" pitchFamily="34" charset="0"/>
              </a:rPr>
              <a:t>(b) Using conditional labels with the input data</a:t>
            </a:r>
          </a:p>
          <a:p>
            <a:pPr>
              <a:spcAft>
                <a:spcPts val="800"/>
              </a:spcAft>
            </a:pPr>
            <a:r>
              <a:rPr lang="en-US" dirty="0">
                <a:latin typeface="Arial" panose="020B0604020202020204" pitchFamily="34" charset="0"/>
                <a:cs typeface="Arial" panose="020B0604020202020204" pitchFamily="34" charset="0"/>
              </a:rPr>
              <a:t>(c) Increasing the compression rate</a:t>
            </a:r>
          </a:p>
          <a:p>
            <a:pPr>
              <a:spcAft>
                <a:spcPts val="800"/>
              </a:spcAft>
            </a:pPr>
            <a:r>
              <a:rPr lang="en-US" dirty="0">
                <a:latin typeface="Arial" panose="020B0604020202020204" pitchFamily="34" charset="0"/>
                <a:cs typeface="Arial" panose="020B0604020202020204" pitchFamily="34" charset="0"/>
              </a:rPr>
              <a:t>(d) Using multiple decoders</a:t>
            </a:r>
          </a:p>
        </p:txBody>
      </p:sp>
      <p:pic>
        <p:nvPicPr>
          <p:cNvPr id="9" name="Picture 8" descr="A cartoon of a person standing next to a question mark&#10;&#10;Description automatically generated">
            <a:extLst>
              <a:ext uri="{FF2B5EF4-FFF2-40B4-BE49-F238E27FC236}">
                <a16:creationId xmlns:a16="http://schemas.microsoft.com/office/drawing/2014/main" id="{8254E3AB-0970-0EC0-C26A-5C06245BD188}"/>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2454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49094B4-697F-4D13-6044-82B1349D3A0F}"/>
            </a:ext>
          </a:extLst>
        </p:cNvPr>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031913A1-CB0A-B0B1-E81A-E0C1446EAD19}"/>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4A450041-D20D-2749-1F19-B16289A0D34E}"/>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1CB80E04-F237-F45A-B0A1-6FEC2A5B3DB2}"/>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73C8E94B-0E9B-646B-CFC6-1C0E71ACE656}"/>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06B9DBD9-3538-9CF3-1B49-FBBB46BCC291}"/>
                </a:ext>
              </a:extLst>
            </p:cNvPr>
            <p:cNvSpPr txBox="1"/>
            <p:nvPr/>
          </p:nvSpPr>
          <p:spPr>
            <a:xfrm>
              <a:off x="446628" y="4386401"/>
              <a:ext cx="6834373" cy="52613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Aft>
                  <a:spcPts val="800"/>
                </a:spcAft>
              </a:pPr>
              <a:r>
                <a:rPr lang="en-IN" sz="2200" b="1" dirty="0">
                  <a:latin typeface="Arial" panose="020B0604020202020204" pitchFamily="34" charset="0"/>
                  <a:cs typeface="Arial" panose="020B0604020202020204" pitchFamily="34" charset="0"/>
                </a:rPr>
                <a:t>Answer: </a:t>
              </a:r>
              <a:r>
                <a:rPr lang="en-US" sz="2400" dirty="0">
                  <a:latin typeface="Arial" panose="020B0604020202020204" pitchFamily="34" charset="0"/>
                  <a:cs typeface="Arial" panose="020B0604020202020204" pitchFamily="34" charset="0"/>
                </a:rPr>
                <a:t>(c) Structure the latent space smoothly</a:t>
              </a:r>
            </a:p>
            <a:p>
              <a:endParaRPr lang="en-IN" sz="2200" b="1" dirty="0">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A8F57082-6A65-21D3-9814-566E2CD2E7A4}"/>
              </a:ext>
            </a:extLst>
          </p:cNvPr>
          <p:cNvSpPr txBox="1"/>
          <p:nvPr/>
        </p:nvSpPr>
        <p:spPr>
          <a:xfrm>
            <a:off x="193647" y="1426878"/>
            <a:ext cx="6543976" cy="2257413"/>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5.  What is the purpose of the KL-Divergence Loss in VAEs?</a:t>
            </a:r>
          </a:p>
          <a:p>
            <a:pPr>
              <a:spcAft>
                <a:spcPts val="800"/>
              </a:spcAft>
            </a:pPr>
            <a:r>
              <a:rPr lang="en-US" dirty="0">
                <a:latin typeface="Arial" panose="020B0604020202020204" pitchFamily="34" charset="0"/>
                <a:cs typeface="Arial" panose="020B0604020202020204" pitchFamily="34" charset="0"/>
              </a:rPr>
              <a:t>(a) Minimize the number of dimensions</a:t>
            </a:r>
          </a:p>
          <a:p>
            <a:pPr>
              <a:spcAft>
                <a:spcPts val="800"/>
              </a:spcAft>
            </a:pPr>
            <a:r>
              <a:rPr lang="en-US" dirty="0">
                <a:latin typeface="Arial" panose="020B0604020202020204" pitchFamily="34" charset="0"/>
                <a:cs typeface="Arial" panose="020B0604020202020204" pitchFamily="34" charset="0"/>
              </a:rPr>
              <a:t>(b) Measure how well data is compressed</a:t>
            </a:r>
          </a:p>
          <a:p>
            <a:pPr>
              <a:spcAft>
                <a:spcPts val="800"/>
              </a:spcAft>
            </a:pPr>
            <a:r>
              <a:rPr lang="en-US" dirty="0">
                <a:latin typeface="Arial" panose="020B0604020202020204" pitchFamily="34" charset="0"/>
                <a:cs typeface="Arial" panose="020B0604020202020204" pitchFamily="34" charset="0"/>
              </a:rPr>
              <a:t>(c) Structure the latent space smoothly</a:t>
            </a:r>
          </a:p>
          <a:p>
            <a:pPr>
              <a:spcAft>
                <a:spcPts val="800"/>
              </a:spcAft>
            </a:pPr>
            <a:r>
              <a:rPr lang="en-US" dirty="0">
                <a:latin typeface="Arial" panose="020B0604020202020204" pitchFamily="34" charset="0"/>
                <a:cs typeface="Arial" panose="020B0604020202020204" pitchFamily="34" charset="0"/>
              </a:rPr>
              <a:t>(d) Compute the likelihood of reconstruction</a:t>
            </a:r>
          </a:p>
        </p:txBody>
      </p:sp>
      <p:pic>
        <p:nvPicPr>
          <p:cNvPr id="9" name="Picture 8" descr="A cartoon of a person standing next to a question mark&#10;&#10;Description automatically generated">
            <a:extLst>
              <a:ext uri="{FF2B5EF4-FFF2-40B4-BE49-F238E27FC236}">
                <a16:creationId xmlns:a16="http://schemas.microsoft.com/office/drawing/2014/main" id="{91C7DDAE-2BF1-2E2B-46D9-E51D4BF76E5F}"/>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37373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dirty="0">
                <a:solidFill>
                  <a:srgbClr val="213163"/>
                </a:solidFill>
              </a:rPr>
              <a:t>Thank You</a:t>
            </a:r>
            <a:endParaRPr lang="en-US" sz="5000" dirty="0"/>
          </a:p>
        </p:txBody>
      </p:sp>
    </p:spTree>
    <p:extLst>
      <p:ext uri="{BB962C8B-B14F-4D97-AF65-F5344CB8AC3E}">
        <p14:creationId xmlns:p14="http://schemas.microsoft.com/office/powerpoint/2010/main" val="3544365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BCD4619-2028-3D32-69DF-0A0ACBD4B13A}"/>
              </a:ext>
            </a:extLst>
          </p:cNvPr>
          <p:cNvSpPr/>
          <p:nvPr/>
        </p:nvSpPr>
        <p:spPr>
          <a:xfrm>
            <a:off x="304800" y="902910"/>
            <a:ext cx="4007726" cy="400110"/>
          </a:xfrm>
          <a:prstGeom prst="rect">
            <a:avLst/>
          </a:prstGeom>
          <a:noFill/>
        </p:spPr>
        <p:txBody>
          <a:bodyPr wrap="square">
            <a:spAutoFit/>
          </a:bodyPr>
          <a:lstStyle/>
          <a:p>
            <a:r>
              <a:rPr lang="en-US" sz="2000" b="1" dirty="0">
                <a:solidFill>
                  <a:srgbClr val="213163"/>
                </a:solidFill>
              </a:rPr>
              <a:t>Generative Models</a:t>
            </a:r>
          </a:p>
        </p:txBody>
      </p:sp>
      <p:sp>
        <p:nvSpPr>
          <p:cNvPr id="4" name="TextBox 3">
            <a:extLst>
              <a:ext uri="{FF2B5EF4-FFF2-40B4-BE49-F238E27FC236}">
                <a16:creationId xmlns:a16="http://schemas.microsoft.com/office/drawing/2014/main" id="{5662750D-5DBD-6D7E-B078-C882ECD8DC63}"/>
              </a:ext>
            </a:extLst>
          </p:cNvPr>
          <p:cNvSpPr txBox="1"/>
          <p:nvPr/>
        </p:nvSpPr>
        <p:spPr>
          <a:xfrm>
            <a:off x="304800" y="1714500"/>
            <a:ext cx="10413124" cy="954300"/>
          </a:xfrm>
          <a:prstGeom prst="rect">
            <a:avLst/>
          </a:prstGeom>
          <a:noFill/>
        </p:spPr>
        <p:txBody>
          <a:bodyPr wrap="square">
            <a:spAutoFit/>
          </a:bodyPr>
          <a:lstStyle/>
          <a:p>
            <a:r>
              <a:rPr lang="en-US" sz="1800" dirty="0"/>
              <a:t>Generative models are a type of machine learning model that creates new data samples similar to an input training set. Unlike discriminative models, which classify or predict, generative models learn the data’s underlying distribution, allowing them to generate realistic new data.</a:t>
            </a:r>
            <a:endParaRPr lang="en-IN" sz="1800" dirty="0"/>
          </a:p>
        </p:txBody>
      </p:sp>
      <p:graphicFrame>
        <p:nvGraphicFramePr>
          <p:cNvPr id="5" name="Table 4">
            <a:extLst>
              <a:ext uri="{FF2B5EF4-FFF2-40B4-BE49-F238E27FC236}">
                <a16:creationId xmlns:a16="http://schemas.microsoft.com/office/drawing/2014/main" id="{C82905D6-094F-7D4A-5FA6-05157D3DBA5A}"/>
              </a:ext>
            </a:extLst>
          </p:cNvPr>
          <p:cNvGraphicFramePr>
            <a:graphicFrameLocks noGrp="1"/>
          </p:cNvGraphicFramePr>
          <p:nvPr>
            <p:extLst>
              <p:ext uri="{D42A27DB-BD31-4B8C-83A1-F6EECF244321}">
                <p14:modId xmlns:p14="http://schemas.microsoft.com/office/powerpoint/2010/main" val="2842908485"/>
              </p:ext>
            </p:extLst>
          </p:nvPr>
        </p:nvGraphicFramePr>
        <p:xfrm>
          <a:off x="857250" y="3394770"/>
          <a:ext cx="5695950" cy="2286000"/>
        </p:xfrm>
        <a:graphic>
          <a:graphicData uri="http://schemas.openxmlformats.org/drawingml/2006/table">
            <a:tbl>
              <a:tblPr>
                <a:tableStyleId>{5940675A-B579-460E-94D1-54222C63F5DA}</a:tableStyleId>
              </a:tblPr>
              <a:tblGrid>
                <a:gridCol w="1409700">
                  <a:extLst>
                    <a:ext uri="{9D8B030D-6E8A-4147-A177-3AD203B41FA5}">
                      <a16:colId xmlns:a16="http://schemas.microsoft.com/office/drawing/2014/main" val="1522968935"/>
                    </a:ext>
                  </a:extLst>
                </a:gridCol>
                <a:gridCol w="4286250">
                  <a:extLst>
                    <a:ext uri="{9D8B030D-6E8A-4147-A177-3AD203B41FA5}">
                      <a16:colId xmlns:a16="http://schemas.microsoft.com/office/drawing/2014/main" val="4175915726"/>
                    </a:ext>
                  </a:extLst>
                </a:gridCol>
              </a:tblGrid>
              <a:tr h="0">
                <a:tc>
                  <a:txBody>
                    <a:bodyPr/>
                    <a:lstStyle/>
                    <a:p>
                      <a:r>
                        <a:rPr lang="en-IN" sz="1800" b="1" dirty="0"/>
                        <a:t>Aspect</a:t>
                      </a:r>
                      <a:endParaRPr lang="en-IN" sz="1800" dirty="0"/>
                    </a:p>
                  </a:txBody>
                  <a:tcPr anchor="ctr"/>
                </a:tc>
                <a:tc>
                  <a:txBody>
                    <a:bodyPr/>
                    <a:lstStyle/>
                    <a:p>
                      <a:r>
                        <a:rPr lang="en-IN" sz="1800" b="1"/>
                        <a:t>Description</a:t>
                      </a:r>
                      <a:endParaRPr lang="en-IN" sz="1800"/>
                    </a:p>
                  </a:txBody>
                  <a:tcPr anchor="ctr"/>
                </a:tc>
                <a:extLst>
                  <a:ext uri="{0D108BD9-81ED-4DB2-BD59-A6C34878D82A}">
                    <a16:rowId xmlns:a16="http://schemas.microsoft.com/office/drawing/2014/main" val="3263184168"/>
                  </a:ext>
                </a:extLst>
              </a:tr>
              <a:tr h="0">
                <a:tc>
                  <a:txBody>
                    <a:bodyPr/>
                    <a:lstStyle/>
                    <a:p>
                      <a:r>
                        <a:rPr lang="en-IN" sz="1800" b="1"/>
                        <a:t>Input</a:t>
                      </a:r>
                      <a:endParaRPr lang="en-IN" sz="1800"/>
                    </a:p>
                  </a:txBody>
                  <a:tcPr anchor="ctr"/>
                </a:tc>
                <a:tc>
                  <a:txBody>
                    <a:bodyPr/>
                    <a:lstStyle/>
                    <a:p>
                      <a:r>
                        <a:rPr lang="en-US" sz="1800" dirty="0"/>
                        <a:t>Dataset is fed to train the model (e.g., images of cats).</a:t>
                      </a:r>
                    </a:p>
                  </a:txBody>
                  <a:tcPr anchor="ctr"/>
                </a:tc>
                <a:extLst>
                  <a:ext uri="{0D108BD9-81ED-4DB2-BD59-A6C34878D82A}">
                    <a16:rowId xmlns:a16="http://schemas.microsoft.com/office/drawing/2014/main" val="888053720"/>
                  </a:ext>
                </a:extLst>
              </a:tr>
              <a:tr h="0">
                <a:tc>
                  <a:txBody>
                    <a:bodyPr/>
                    <a:lstStyle/>
                    <a:p>
                      <a:r>
                        <a:rPr lang="en-IN" sz="1800" b="1"/>
                        <a:t>Output</a:t>
                      </a:r>
                      <a:endParaRPr lang="en-IN" sz="1800"/>
                    </a:p>
                  </a:txBody>
                  <a:tcPr anchor="ctr"/>
                </a:tc>
                <a:tc>
                  <a:txBody>
                    <a:bodyPr/>
                    <a:lstStyle/>
                    <a:p>
                      <a:r>
                        <a:rPr lang="en-US" sz="1800"/>
                        <a:t>Generates new samples resembling the training set (e.g., new cat images).</a:t>
                      </a:r>
                    </a:p>
                  </a:txBody>
                  <a:tcPr anchor="ctr"/>
                </a:tc>
                <a:extLst>
                  <a:ext uri="{0D108BD9-81ED-4DB2-BD59-A6C34878D82A}">
                    <a16:rowId xmlns:a16="http://schemas.microsoft.com/office/drawing/2014/main" val="95759982"/>
                  </a:ext>
                </a:extLst>
              </a:tr>
              <a:tr h="0">
                <a:tc>
                  <a:txBody>
                    <a:bodyPr/>
                    <a:lstStyle/>
                    <a:p>
                      <a:r>
                        <a:rPr lang="en-IN" sz="1800" b="1"/>
                        <a:t>Objective</a:t>
                      </a:r>
                      <a:endParaRPr lang="en-IN" sz="1800"/>
                    </a:p>
                  </a:txBody>
                  <a:tcPr anchor="ctr"/>
                </a:tc>
                <a:tc>
                  <a:txBody>
                    <a:bodyPr/>
                    <a:lstStyle/>
                    <a:p>
                      <a:r>
                        <a:rPr lang="en-US" sz="1800" dirty="0"/>
                        <a:t>Learns data distribution to produce realistic new samples.</a:t>
                      </a:r>
                    </a:p>
                  </a:txBody>
                  <a:tcPr anchor="ctr"/>
                </a:tc>
                <a:extLst>
                  <a:ext uri="{0D108BD9-81ED-4DB2-BD59-A6C34878D82A}">
                    <a16:rowId xmlns:a16="http://schemas.microsoft.com/office/drawing/2014/main" val="4151207988"/>
                  </a:ext>
                </a:extLst>
              </a:tr>
            </a:tbl>
          </a:graphicData>
        </a:graphic>
      </p:graphicFrame>
      <p:graphicFrame>
        <p:nvGraphicFramePr>
          <p:cNvPr id="10" name="Diagram 9">
            <a:extLst>
              <a:ext uri="{FF2B5EF4-FFF2-40B4-BE49-F238E27FC236}">
                <a16:creationId xmlns:a16="http://schemas.microsoft.com/office/drawing/2014/main" id="{4477EF0C-2A98-B264-83C1-7ECC7F87370B}"/>
              </a:ext>
            </a:extLst>
          </p:cNvPr>
          <p:cNvGraphicFramePr/>
          <p:nvPr>
            <p:extLst>
              <p:ext uri="{D42A27DB-BD31-4B8C-83A1-F6EECF244321}">
                <p14:modId xmlns:p14="http://schemas.microsoft.com/office/powerpoint/2010/main" val="1440501091"/>
              </p:ext>
            </p:extLst>
          </p:nvPr>
        </p:nvGraphicFramePr>
        <p:xfrm>
          <a:off x="6953250" y="3644160"/>
          <a:ext cx="4591050" cy="1463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916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EC64F53-70CF-042A-B913-7C734D6FDCDA}"/>
              </a:ext>
            </a:extLst>
          </p:cNvPr>
          <p:cNvSpPr/>
          <p:nvPr/>
        </p:nvSpPr>
        <p:spPr>
          <a:xfrm>
            <a:off x="304800" y="902910"/>
            <a:ext cx="4007726" cy="708779"/>
          </a:xfrm>
          <a:prstGeom prst="rect">
            <a:avLst/>
          </a:prstGeom>
          <a:noFill/>
        </p:spPr>
        <p:txBody>
          <a:bodyPr wrap="square">
            <a:spAutoFit/>
          </a:bodyPr>
          <a:lstStyle/>
          <a:p>
            <a:r>
              <a:rPr lang="en-US" sz="2000" b="1" dirty="0">
                <a:solidFill>
                  <a:srgbClr val="213163"/>
                </a:solidFill>
              </a:rPr>
              <a:t>Types of Generative Models</a:t>
            </a:r>
          </a:p>
        </p:txBody>
      </p:sp>
      <p:sp>
        <p:nvSpPr>
          <p:cNvPr id="4" name="Text 2">
            <a:extLst>
              <a:ext uri="{FF2B5EF4-FFF2-40B4-BE49-F238E27FC236}">
                <a16:creationId xmlns:a16="http://schemas.microsoft.com/office/drawing/2014/main" id="{2033F7DF-C1D1-80A8-B086-517AE4AF5BD1}"/>
              </a:ext>
            </a:extLst>
          </p:cNvPr>
          <p:cNvSpPr/>
          <p:nvPr/>
        </p:nvSpPr>
        <p:spPr>
          <a:xfrm>
            <a:off x="572471" y="1691640"/>
            <a:ext cx="7218217" cy="4240590"/>
          </a:xfrm>
          <a:prstGeom prst="rect">
            <a:avLst/>
          </a:prstGeom>
          <a:noFill/>
          <a:ln/>
        </p:spPr>
        <p:txBody>
          <a:bodyPr wrap="square" lIns="0" tIns="0" rIns="0" bIns="0" rtlCol="0" anchor="t"/>
          <a:lstStyle/>
          <a:p>
            <a:pPr marL="0" indent="0" algn="just">
              <a:lnSpc>
                <a:spcPts val="2850"/>
              </a:lnSpc>
              <a:buNone/>
            </a:pPr>
            <a:endParaRPr lang="en-US" sz="1800" dirty="0">
              <a:latin typeface="+mj-lt"/>
            </a:endParaRPr>
          </a:p>
        </p:txBody>
      </p:sp>
      <p:sp>
        <p:nvSpPr>
          <p:cNvPr id="5" name="Text 3">
            <a:extLst>
              <a:ext uri="{FF2B5EF4-FFF2-40B4-BE49-F238E27FC236}">
                <a16:creationId xmlns:a16="http://schemas.microsoft.com/office/drawing/2014/main" id="{FEDA65AA-0DC5-8789-AA61-F1B479301040}"/>
              </a:ext>
            </a:extLst>
          </p:cNvPr>
          <p:cNvSpPr/>
          <p:nvPr/>
        </p:nvSpPr>
        <p:spPr>
          <a:xfrm>
            <a:off x="7110531" y="2178665"/>
            <a:ext cx="1749352"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1" name="TextBox 10">
            <a:extLst>
              <a:ext uri="{FF2B5EF4-FFF2-40B4-BE49-F238E27FC236}">
                <a16:creationId xmlns:a16="http://schemas.microsoft.com/office/drawing/2014/main" id="{912A27CB-7FC5-3AB7-F31C-8C603F480EB7}"/>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0E01267A-F34B-05E1-6078-EB4AA32263A4}"/>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https://www.zendesk.com/dk/blog/generative-ai-guide/</a:t>
            </a:r>
          </a:p>
        </p:txBody>
      </p:sp>
      <p:cxnSp>
        <p:nvCxnSpPr>
          <p:cNvPr id="13" name="Straight Connector 12">
            <a:extLst>
              <a:ext uri="{FF2B5EF4-FFF2-40B4-BE49-F238E27FC236}">
                <a16:creationId xmlns:a16="http://schemas.microsoft.com/office/drawing/2014/main" id="{618EE29E-8C22-4A90-FBC7-E2782B91759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F183314-A805-27B3-8378-4CA77998A9AA}"/>
              </a:ext>
            </a:extLst>
          </p:cNvPr>
          <p:cNvPicPr>
            <a:picLocks noChangeAspect="1"/>
          </p:cNvPicPr>
          <p:nvPr/>
        </p:nvPicPr>
        <p:blipFill>
          <a:blip r:embed="rId3"/>
          <a:stretch>
            <a:fillRect/>
          </a:stretch>
        </p:blipFill>
        <p:spPr>
          <a:xfrm>
            <a:off x="5808806" y="1257300"/>
            <a:ext cx="5487166" cy="4634624"/>
          </a:xfrm>
          <a:prstGeom prst="rect">
            <a:avLst/>
          </a:prstGeom>
        </p:spPr>
      </p:pic>
      <p:sp>
        <p:nvSpPr>
          <p:cNvPr id="17" name="TextBox 16">
            <a:extLst>
              <a:ext uri="{FF2B5EF4-FFF2-40B4-BE49-F238E27FC236}">
                <a16:creationId xmlns:a16="http://schemas.microsoft.com/office/drawing/2014/main" id="{235BA47C-A6DA-DB69-0677-FA2AF9346A77}"/>
              </a:ext>
            </a:extLst>
          </p:cNvPr>
          <p:cNvSpPr txBox="1"/>
          <p:nvPr/>
        </p:nvSpPr>
        <p:spPr>
          <a:xfrm>
            <a:off x="304800" y="2178665"/>
            <a:ext cx="4300460" cy="1800493"/>
          </a:xfrm>
          <a:prstGeom prst="rect">
            <a:avLst/>
          </a:prstGeom>
          <a:noFill/>
        </p:spPr>
        <p:txBody>
          <a:bodyPr wrap="square">
            <a:spAutoFit/>
          </a:bodyPr>
          <a:lstStyle/>
          <a:p>
            <a:pPr algn="just">
              <a:lnSpc>
                <a:spcPts val="1800"/>
              </a:lnSpc>
            </a:pPr>
            <a:r>
              <a:rPr lang="en-US" sz="1800" b="0" i="0" dirty="0">
                <a:solidFill>
                  <a:schemeClr val="tx1"/>
                </a:solidFill>
                <a:effectLst/>
                <a:latin typeface="+mn-lt"/>
              </a:rPr>
              <a:t>Generative AI has various use cases, meaning there are many different types of generative models. Here are some of the most common types of generative AI models.</a:t>
            </a:r>
          </a:p>
          <a:p>
            <a:pPr algn="just"/>
            <a:br>
              <a:rPr lang="en-US" sz="1800" dirty="0">
                <a:solidFill>
                  <a:schemeClr val="tx1"/>
                </a:solidFill>
                <a:latin typeface="+mn-lt"/>
              </a:rPr>
            </a:br>
            <a:endParaRPr lang="en-IN" sz="1800" dirty="0">
              <a:solidFill>
                <a:schemeClr val="tx1"/>
              </a:solidFill>
              <a:latin typeface="+mn-lt"/>
            </a:endParaRPr>
          </a:p>
        </p:txBody>
      </p:sp>
    </p:spTree>
    <p:extLst>
      <p:ext uri="{BB962C8B-B14F-4D97-AF65-F5344CB8AC3E}">
        <p14:creationId xmlns:p14="http://schemas.microsoft.com/office/powerpoint/2010/main" val="30296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51C40582-1542-DB05-CD6E-7ECFD2D895A5}"/>
              </a:ext>
            </a:extLst>
          </p:cNvPr>
          <p:cNvSpPr/>
          <p:nvPr/>
        </p:nvSpPr>
        <p:spPr>
          <a:xfrm>
            <a:off x="304800" y="893936"/>
            <a:ext cx="9515855" cy="400110"/>
          </a:xfrm>
          <a:prstGeom prst="rect">
            <a:avLst/>
          </a:prstGeom>
          <a:noFill/>
        </p:spPr>
        <p:txBody>
          <a:bodyPr wrap="square">
            <a:spAutoFit/>
          </a:bodyPr>
          <a:lstStyle/>
          <a:p>
            <a:r>
              <a:rPr lang="en-US" sz="2000" b="1" dirty="0">
                <a:solidFill>
                  <a:srgbClr val="213163"/>
                </a:solidFill>
              </a:rPr>
              <a:t>Applications of Generative Models</a:t>
            </a:r>
          </a:p>
        </p:txBody>
      </p:sp>
      <p:sp>
        <p:nvSpPr>
          <p:cNvPr id="6" name="Text 2">
            <a:extLst>
              <a:ext uri="{FF2B5EF4-FFF2-40B4-BE49-F238E27FC236}">
                <a16:creationId xmlns:a16="http://schemas.microsoft.com/office/drawing/2014/main" id="{A15F176A-7125-4E07-05C4-C9582942F573}"/>
              </a:ext>
            </a:extLst>
          </p:cNvPr>
          <p:cNvSpPr/>
          <p:nvPr/>
        </p:nvSpPr>
        <p:spPr>
          <a:xfrm>
            <a:off x="524981" y="1738310"/>
            <a:ext cx="10644767" cy="4791456"/>
          </a:xfrm>
          <a:prstGeom prst="rect">
            <a:avLst/>
          </a:prstGeom>
          <a:noFill/>
          <a:ln/>
        </p:spPr>
        <p:txBody>
          <a:bodyPr wrap="square" lIns="0" tIns="0" rIns="0" bIns="0" rtlCol="0" anchor="t"/>
          <a:lstStyle/>
          <a:p>
            <a:pPr marL="285750" indent="-285750" algn="just">
              <a:lnSpc>
                <a:spcPts val="2650"/>
              </a:lnSpc>
              <a:buFont typeface="Arial" panose="020B0604020202020204" pitchFamily="34" charset="0"/>
              <a:buChar char="•"/>
            </a:pPr>
            <a:r>
              <a:rPr lang="en-US" sz="1800" b="1" dirty="0">
                <a:solidFill>
                  <a:schemeClr val="tx1"/>
                </a:solidFill>
                <a:latin typeface="+mj-lt"/>
                <a:ea typeface="Crimson Pro Bold" pitchFamily="34" charset="-122"/>
                <a:cs typeface="Crimson Pro Bold" pitchFamily="34" charset="-120"/>
              </a:rPr>
              <a:t>Image Generation: </a:t>
            </a:r>
            <a:r>
              <a:rPr lang="en-US" sz="1800" dirty="0">
                <a:solidFill>
                  <a:schemeClr val="tx1"/>
                </a:solidFill>
                <a:latin typeface="+mj-lt"/>
                <a:ea typeface="Open Sans" pitchFamily="34" charset="-122"/>
                <a:cs typeface="Open Sans" pitchFamily="34" charset="-120"/>
              </a:rPr>
              <a:t>Create high-quality images from scratch, automate parts of the creative process for artists and designers.</a:t>
            </a:r>
          </a:p>
          <a:p>
            <a:pPr marL="285750" indent="-285750" algn="just">
              <a:lnSpc>
                <a:spcPts val="2650"/>
              </a:lnSpc>
              <a:buFont typeface="Arial" panose="020B0604020202020204" pitchFamily="34" charset="0"/>
              <a:buChar char="•"/>
            </a:pPr>
            <a:endParaRPr lang="en-US" sz="1800" dirty="0">
              <a:solidFill>
                <a:schemeClr val="tx1"/>
              </a:solidFill>
              <a:latin typeface="+mj-lt"/>
              <a:ea typeface="Open Sans" pitchFamily="34" charset="-122"/>
              <a:cs typeface="Open Sans" pitchFamily="34" charset="-120"/>
            </a:endParaRPr>
          </a:p>
          <a:p>
            <a:pPr marL="285750" indent="-285750" algn="just">
              <a:lnSpc>
                <a:spcPts val="2650"/>
              </a:lnSpc>
              <a:buFont typeface="Arial" panose="020B0604020202020204" pitchFamily="34" charset="0"/>
              <a:buChar char="•"/>
            </a:pPr>
            <a:r>
              <a:rPr lang="en-US" sz="1800" b="1" dirty="0">
                <a:solidFill>
                  <a:schemeClr val="tx1"/>
                </a:solidFill>
                <a:latin typeface="+mj-lt"/>
                <a:ea typeface="Crimson Pro Bold" pitchFamily="34" charset="-122"/>
                <a:cs typeface="Crimson Pro Bold" pitchFamily="34" charset="-120"/>
              </a:rPr>
              <a:t>Text Generation: </a:t>
            </a:r>
            <a:r>
              <a:rPr lang="en-US" sz="1800" dirty="0">
                <a:solidFill>
                  <a:schemeClr val="tx1"/>
                </a:solidFill>
                <a:latin typeface="+mj-lt"/>
                <a:ea typeface="Open Sans" pitchFamily="34" charset="-122"/>
                <a:cs typeface="Open Sans" pitchFamily="34" charset="-120"/>
              </a:rPr>
              <a:t>Produce human-like text for chatbots, content generation, and translation.</a:t>
            </a:r>
          </a:p>
          <a:p>
            <a:pPr marL="285750" indent="-285750" algn="just">
              <a:lnSpc>
                <a:spcPts val="2650"/>
              </a:lnSpc>
              <a:buFont typeface="Arial" panose="020B0604020202020204" pitchFamily="34" charset="0"/>
              <a:buChar char="•"/>
            </a:pPr>
            <a:endParaRPr lang="en-US" sz="1800" dirty="0">
              <a:solidFill>
                <a:schemeClr val="tx1"/>
              </a:solidFill>
              <a:latin typeface="+mj-lt"/>
              <a:ea typeface="Open Sans" pitchFamily="34" charset="-122"/>
              <a:cs typeface="Open Sans" pitchFamily="34" charset="-120"/>
            </a:endParaRPr>
          </a:p>
          <a:p>
            <a:pPr marL="285750" indent="-285750" algn="just">
              <a:lnSpc>
                <a:spcPts val="2650"/>
              </a:lnSpc>
              <a:buFont typeface="Arial" panose="020B0604020202020204" pitchFamily="34" charset="0"/>
              <a:buChar char="•"/>
            </a:pPr>
            <a:r>
              <a:rPr lang="en-US" sz="1800" b="1" dirty="0">
                <a:solidFill>
                  <a:schemeClr val="tx1"/>
                </a:solidFill>
                <a:latin typeface="+mj-lt"/>
                <a:ea typeface="Crimson Pro Bold" pitchFamily="34" charset="-122"/>
                <a:cs typeface="Crimson Pro Bold" pitchFamily="34" charset="-120"/>
              </a:rPr>
              <a:t>Healthcare: </a:t>
            </a:r>
            <a:r>
              <a:rPr lang="en-US" sz="1800" dirty="0">
                <a:solidFill>
                  <a:schemeClr val="tx1"/>
                </a:solidFill>
                <a:latin typeface="+mj-lt"/>
                <a:ea typeface="Open Sans" pitchFamily="34" charset="-122"/>
                <a:cs typeface="Open Sans" pitchFamily="34" charset="-120"/>
              </a:rPr>
              <a:t>Generate novel molecular structures or design proteins for drug discovery.</a:t>
            </a:r>
          </a:p>
          <a:p>
            <a:pPr marL="285750" indent="-285750" algn="just">
              <a:lnSpc>
                <a:spcPts val="2650"/>
              </a:lnSpc>
              <a:buFont typeface="Arial" panose="020B0604020202020204" pitchFamily="34" charset="0"/>
              <a:buChar char="•"/>
            </a:pPr>
            <a:endParaRPr lang="en-US" sz="1800" dirty="0">
              <a:solidFill>
                <a:schemeClr val="tx1"/>
              </a:solidFill>
              <a:latin typeface="+mj-lt"/>
              <a:ea typeface="Open Sans" pitchFamily="34" charset="-122"/>
              <a:cs typeface="Open Sans" pitchFamily="34" charset="-120"/>
            </a:endParaRPr>
          </a:p>
          <a:p>
            <a:pPr marL="285750" indent="-285750" algn="just">
              <a:lnSpc>
                <a:spcPts val="2650"/>
              </a:lnSpc>
              <a:buFont typeface="Arial" panose="020B0604020202020204" pitchFamily="34" charset="0"/>
              <a:buChar char="•"/>
            </a:pPr>
            <a:r>
              <a:rPr lang="en-US" sz="1800" b="1" dirty="0">
                <a:solidFill>
                  <a:schemeClr val="tx1"/>
                </a:solidFill>
                <a:latin typeface="+mj-lt"/>
                <a:ea typeface="Crimson Pro Bold" pitchFamily="34" charset="-122"/>
                <a:cs typeface="Crimson Pro Bold" pitchFamily="34" charset="-120"/>
              </a:rPr>
              <a:t>Creative Applications: </a:t>
            </a:r>
            <a:r>
              <a:rPr lang="en-US" sz="1800" dirty="0">
                <a:solidFill>
                  <a:schemeClr val="tx1"/>
                </a:solidFill>
                <a:latin typeface="+mj-lt"/>
                <a:ea typeface="Open Sans" pitchFamily="34" charset="-122"/>
                <a:cs typeface="Open Sans" pitchFamily="34" charset="-120"/>
              </a:rPr>
              <a:t>Compose music, develop video game characters, create virtual worlds and animations.</a:t>
            </a:r>
            <a:endParaRPr lang="en-US" sz="1800" dirty="0">
              <a:solidFill>
                <a:schemeClr val="tx1"/>
              </a:solidFill>
              <a:latin typeface="+mj-lt"/>
            </a:endParaRPr>
          </a:p>
          <a:p>
            <a:pPr marL="285750" indent="-285750" algn="just">
              <a:lnSpc>
                <a:spcPts val="2650"/>
              </a:lnSpc>
              <a:buFont typeface="Arial" panose="020B0604020202020204" pitchFamily="34" charset="0"/>
              <a:buChar char="•"/>
            </a:pPr>
            <a:endParaRPr lang="en-US" sz="1800" dirty="0">
              <a:solidFill>
                <a:schemeClr val="tx1"/>
              </a:solidFill>
              <a:latin typeface="+mj-lt"/>
            </a:endParaRPr>
          </a:p>
          <a:p>
            <a:pPr marL="285750" indent="-285750" algn="just">
              <a:lnSpc>
                <a:spcPts val="2650"/>
              </a:lnSpc>
              <a:buFont typeface="Arial" panose="020B0604020202020204" pitchFamily="34" charset="0"/>
              <a:buChar char="•"/>
            </a:pPr>
            <a:endParaRPr lang="en-US" sz="1800" dirty="0">
              <a:solidFill>
                <a:schemeClr val="tx1"/>
              </a:solidFill>
              <a:latin typeface="+mj-lt"/>
            </a:endParaRPr>
          </a:p>
          <a:p>
            <a:pPr marL="285750" indent="-285750" algn="just">
              <a:lnSpc>
                <a:spcPts val="2650"/>
              </a:lnSpc>
              <a:buFont typeface="Arial" panose="020B0604020202020204" pitchFamily="34" charset="0"/>
              <a:buChar char="•"/>
            </a:pPr>
            <a:endParaRPr lang="en-US" sz="1800" dirty="0">
              <a:solidFill>
                <a:schemeClr val="tx1"/>
              </a:solidFill>
              <a:latin typeface="+mj-lt"/>
            </a:endParaRPr>
          </a:p>
        </p:txBody>
      </p:sp>
      <p:sp>
        <p:nvSpPr>
          <p:cNvPr id="8" name="Text 3">
            <a:extLst>
              <a:ext uri="{FF2B5EF4-FFF2-40B4-BE49-F238E27FC236}">
                <a16:creationId xmlns:a16="http://schemas.microsoft.com/office/drawing/2014/main" id="{6DD2252C-0DB9-8BBC-5304-5016BFEE45C3}"/>
              </a:ext>
            </a:extLst>
          </p:cNvPr>
          <p:cNvSpPr/>
          <p:nvPr/>
        </p:nvSpPr>
        <p:spPr>
          <a:xfrm>
            <a:off x="10217587" y="1738310"/>
            <a:ext cx="1903339" cy="193122"/>
          </a:xfrm>
          <a:prstGeom prst="rect">
            <a:avLst/>
          </a:prstGeom>
          <a:noFill/>
          <a:ln/>
        </p:spPr>
        <p:txBody>
          <a:bodyPr wrap="none" lIns="0" tIns="0" rIns="0" bIns="0" rtlCol="0" anchor="t"/>
          <a:lstStyle/>
          <a:p>
            <a:pPr marL="0" indent="0" algn="l">
              <a:lnSpc>
                <a:spcPts val="2600"/>
              </a:lnSpc>
              <a:buNone/>
            </a:pPr>
            <a:endParaRPr lang="en-US" sz="2050" dirty="0"/>
          </a:p>
        </p:txBody>
      </p:sp>
      <p:sp>
        <p:nvSpPr>
          <p:cNvPr id="11" name="Text 5">
            <a:extLst>
              <a:ext uri="{FF2B5EF4-FFF2-40B4-BE49-F238E27FC236}">
                <a16:creationId xmlns:a16="http://schemas.microsoft.com/office/drawing/2014/main" id="{3EEED6E5-FAF2-CD0E-81DB-49C8FD11E337}"/>
              </a:ext>
            </a:extLst>
          </p:cNvPr>
          <p:cNvSpPr/>
          <p:nvPr/>
        </p:nvSpPr>
        <p:spPr>
          <a:xfrm>
            <a:off x="6229350" y="4935138"/>
            <a:ext cx="1903339" cy="193122"/>
          </a:xfrm>
          <a:prstGeom prst="rect">
            <a:avLst/>
          </a:prstGeom>
          <a:noFill/>
          <a:ln/>
        </p:spPr>
        <p:txBody>
          <a:bodyPr wrap="none" lIns="0" tIns="0" rIns="0" bIns="0" rtlCol="0" anchor="t"/>
          <a:lstStyle/>
          <a:p>
            <a:pPr marL="0" indent="0" algn="l">
              <a:lnSpc>
                <a:spcPts val="2600"/>
              </a:lnSpc>
              <a:buNone/>
            </a:pPr>
            <a:endParaRPr lang="en-US" sz="2050" dirty="0"/>
          </a:p>
        </p:txBody>
      </p:sp>
      <p:sp>
        <p:nvSpPr>
          <p:cNvPr id="16" name="TextBox 15">
            <a:extLst>
              <a:ext uri="{FF2B5EF4-FFF2-40B4-BE49-F238E27FC236}">
                <a16:creationId xmlns:a16="http://schemas.microsoft.com/office/drawing/2014/main" id="{EA90115E-2545-BBA5-4778-DD0AB91EE53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8" name="Straight Connector 17">
            <a:extLst>
              <a:ext uri="{FF2B5EF4-FFF2-40B4-BE49-F238E27FC236}">
                <a16:creationId xmlns:a16="http://schemas.microsoft.com/office/drawing/2014/main" id="{F656C58B-A8C2-BB8B-C372-17FC3C2896B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75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EBB37AC-04E9-3573-9AD1-BBF34A3C6C6C}"/>
              </a:ext>
            </a:extLst>
          </p:cNvPr>
          <p:cNvSpPr/>
          <p:nvPr/>
        </p:nvSpPr>
        <p:spPr>
          <a:xfrm>
            <a:off x="304800" y="857190"/>
            <a:ext cx="7394734" cy="400110"/>
          </a:xfrm>
          <a:prstGeom prst="rect">
            <a:avLst/>
          </a:prstGeom>
          <a:noFill/>
        </p:spPr>
        <p:txBody>
          <a:bodyPr wrap="square">
            <a:spAutoFit/>
          </a:bodyPr>
          <a:lstStyle/>
          <a:p>
            <a:r>
              <a:rPr lang="en-US" sz="2000" b="1" dirty="0">
                <a:solidFill>
                  <a:srgbClr val="213163"/>
                </a:solidFill>
              </a:rPr>
              <a:t>Challenges in Generative Models</a:t>
            </a:r>
          </a:p>
        </p:txBody>
      </p:sp>
      <p:sp>
        <p:nvSpPr>
          <p:cNvPr id="7" name="Text 4"/>
          <p:cNvSpPr/>
          <p:nvPr/>
        </p:nvSpPr>
        <p:spPr>
          <a:xfrm>
            <a:off x="343688" y="2064003"/>
            <a:ext cx="7562850" cy="4216479"/>
          </a:xfrm>
          <a:prstGeom prst="rect">
            <a:avLst/>
          </a:prstGeom>
          <a:noFill/>
          <a:ln/>
        </p:spPr>
        <p:txBody>
          <a:bodyPr wrap="square" lIns="0" tIns="0" rIns="0" bIns="0" rtlCol="0" anchor="t"/>
          <a:lstStyle/>
          <a:p>
            <a:pPr algn="just">
              <a:lnSpc>
                <a:spcPts val="2700"/>
              </a:lnSpc>
            </a:pPr>
            <a:r>
              <a:rPr lang="en-US" sz="1800" b="1" dirty="0">
                <a:solidFill>
                  <a:schemeClr val="tx1"/>
                </a:solidFill>
                <a:latin typeface="+mj-lt"/>
                <a:ea typeface="Crimson Pro Bold" pitchFamily="34" charset="-122"/>
                <a:cs typeface="Crimson Pro Bold" pitchFamily="34" charset="-120"/>
              </a:rPr>
              <a:t>Training Instability: </a:t>
            </a:r>
            <a:r>
              <a:rPr lang="en-US" sz="1800" dirty="0">
                <a:solidFill>
                  <a:schemeClr val="tx1"/>
                </a:solidFill>
                <a:latin typeface="+mj-lt"/>
                <a:ea typeface="Open Sans" pitchFamily="34" charset="-122"/>
                <a:cs typeface="Open Sans" pitchFamily="34" charset="-120"/>
              </a:rPr>
              <a:t>GANs often suffer from instability during training, leading to mode collapse and gradient vanishing problems.</a:t>
            </a:r>
          </a:p>
          <a:p>
            <a:pPr marL="0" indent="0" algn="just">
              <a:lnSpc>
                <a:spcPts val="2700"/>
              </a:lnSpc>
              <a:buNone/>
            </a:pPr>
            <a:endParaRPr lang="en-US" sz="1800" dirty="0">
              <a:solidFill>
                <a:schemeClr val="tx1"/>
              </a:solidFill>
              <a:latin typeface="+mj-lt"/>
              <a:ea typeface="Open Sans" pitchFamily="34" charset="-122"/>
              <a:cs typeface="Open Sans" pitchFamily="34" charset="-120"/>
            </a:endParaRPr>
          </a:p>
          <a:p>
            <a:pPr algn="just">
              <a:lnSpc>
                <a:spcPts val="2700"/>
              </a:lnSpc>
            </a:pPr>
            <a:r>
              <a:rPr lang="en-US" sz="1800" b="1" dirty="0">
                <a:solidFill>
                  <a:schemeClr val="tx1"/>
                </a:solidFill>
                <a:latin typeface="+mj-lt"/>
                <a:ea typeface="Crimson Pro Bold" pitchFamily="34" charset="-122"/>
                <a:cs typeface="Crimson Pro Bold" pitchFamily="34" charset="-120"/>
              </a:rPr>
              <a:t>Computational Complexity: </a:t>
            </a:r>
            <a:r>
              <a:rPr lang="en-US" sz="1800" dirty="0">
                <a:solidFill>
                  <a:schemeClr val="tx1"/>
                </a:solidFill>
                <a:latin typeface="+mj-lt"/>
                <a:ea typeface="Open Sans" pitchFamily="34" charset="-122"/>
                <a:cs typeface="Open Sans" pitchFamily="34" charset="-120"/>
              </a:rPr>
              <a:t>Generative models require significant computational power, especially for training on large datasets or generating high-quality outputs.</a:t>
            </a:r>
          </a:p>
          <a:p>
            <a:pPr algn="just">
              <a:lnSpc>
                <a:spcPts val="2700"/>
              </a:lnSpc>
            </a:pPr>
            <a:endParaRPr lang="en-US" sz="1800" dirty="0">
              <a:solidFill>
                <a:schemeClr val="tx1"/>
              </a:solidFill>
              <a:latin typeface="+mj-lt"/>
              <a:ea typeface="Open Sans" pitchFamily="34" charset="-122"/>
              <a:cs typeface="Open Sans" pitchFamily="34" charset="-120"/>
            </a:endParaRPr>
          </a:p>
          <a:p>
            <a:pPr algn="just">
              <a:lnSpc>
                <a:spcPts val="2700"/>
              </a:lnSpc>
            </a:pPr>
            <a:r>
              <a:rPr lang="en-US" sz="1800" b="1" dirty="0">
                <a:solidFill>
                  <a:schemeClr val="tx1"/>
                </a:solidFill>
                <a:latin typeface="+mj-lt"/>
                <a:ea typeface="Crimson Pro Bold" pitchFamily="34" charset="-122"/>
                <a:cs typeface="Crimson Pro Bold" pitchFamily="34" charset="-120"/>
              </a:rPr>
              <a:t>Evaluation Metrics: </a:t>
            </a:r>
            <a:r>
              <a:rPr lang="en-US" sz="1800" dirty="0">
                <a:solidFill>
                  <a:schemeClr val="tx1"/>
                </a:solidFill>
                <a:latin typeface="+mj-lt"/>
                <a:ea typeface="Open Sans" pitchFamily="34" charset="-122"/>
                <a:cs typeface="Open Sans" pitchFamily="34" charset="-120"/>
              </a:rPr>
              <a:t>Assessing the quality of generated data is challenging, as standard metrics like accuracy don't apply. Specialized metrics such as Inception Score (IS) or </a:t>
            </a:r>
            <a:r>
              <a:rPr lang="en-US" sz="1800" dirty="0" err="1">
                <a:solidFill>
                  <a:schemeClr val="tx1"/>
                </a:solidFill>
                <a:latin typeface="+mj-lt"/>
                <a:ea typeface="Open Sans" pitchFamily="34" charset="-122"/>
                <a:cs typeface="Open Sans" pitchFamily="34" charset="-120"/>
              </a:rPr>
              <a:t>Frechet</a:t>
            </a:r>
            <a:r>
              <a:rPr lang="en-US" sz="1800" dirty="0">
                <a:solidFill>
                  <a:schemeClr val="tx1"/>
                </a:solidFill>
                <a:latin typeface="+mj-lt"/>
                <a:ea typeface="Open Sans" pitchFamily="34" charset="-122"/>
                <a:cs typeface="Open Sans" pitchFamily="34" charset="-120"/>
              </a:rPr>
              <a:t> Inception Distance (FID) are used instead.</a:t>
            </a:r>
            <a:endParaRPr lang="en-US" sz="1800" dirty="0">
              <a:solidFill>
                <a:schemeClr val="tx1"/>
              </a:solidFill>
              <a:latin typeface="+mj-lt"/>
            </a:endParaRPr>
          </a:p>
          <a:p>
            <a:pPr algn="just">
              <a:lnSpc>
                <a:spcPts val="2700"/>
              </a:lnSpc>
            </a:pPr>
            <a:endParaRPr lang="en-US" sz="1800" dirty="0">
              <a:solidFill>
                <a:schemeClr val="tx1"/>
              </a:solidFill>
              <a:latin typeface="+mj-lt"/>
            </a:endParaRPr>
          </a:p>
          <a:p>
            <a:pPr algn="just">
              <a:lnSpc>
                <a:spcPts val="2700"/>
              </a:lnSpc>
            </a:pPr>
            <a:endParaRPr lang="en-US" sz="1800" dirty="0">
              <a:solidFill>
                <a:schemeClr val="tx1"/>
              </a:solidFill>
              <a:latin typeface="+mj-lt"/>
            </a:endParaRPr>
          </a:p>
          <a:p>
            <a:pPr algn="just">
              <a:lnSpc>
                <a:spcPts val="2700"/>
              </a:lnSpc>
            </a:pPr>
            <a:endParaRPr lang="en-US" sz="1800" dirty="0">
              <a:solidFill>
                <a:schemeClr val="tx1"/>
              </a:solidFill>
              <a:latin typeface="+mj-lt"/>
            </a:endParaRPr>
          </a:p>
          <a:p>
            <a:pPr marL="0" indent="0" algn="just">
              <a:lnSpc>
                <a:spcPts val="2700"/>
              </a:lnSpc>
              <a:buNone/>
            </a:pPr>
            <a:endParaRPr lang="en-US" sz="1800" dirty="0">
              <a:solidFill>
                <a:schemeClr val="tx1"/>
              </a:solidFill>
              <a:latin typeface="+mj-lt"/>
            </a:endParaRPr>
          </a:p>
        </p:txBody>
      </p:sp>
      <p:pic>
        <p:nvPicPr>
          <p:cNvPr id="3" name="Image 0" descr="preencoded.png">
            <a:extLst>
              <a:ext uri="{FF2B5EF4-FFF2-40B4-BE49-F238E27FC236}">
                <a16:creationId xmlns:a16="http://schemas.microsoft.com/office/drawing/2014/main" id="{6C6E4001-DB13-A128-7727-E3A924AC34DE}"/>
              </a:ext>
            </a:extLst>
          </p:cNvPr>
          <p:cNvPicPr>
            <a:picLocks noChangeAspect="1"/>
          </p:cNvPicPr>
          <p:nvPr/>
        </p:nvPicPr>
        <p:blipFill>
          <a:blip r:embed="rId3"/>
          <a:stretch>
            <a:fillRect/>
          </a:stretch>
        </p:blipFill>
        <p:spPr>
          <a:xfrm>
            <a:off x="8113541" y="857190"/>
            <a:ext cx="3895579" cy="5118200"/>
          </a:xfrm>
          <a:prstGeom prst="rect">
            <a:avLst/>
          </a:prstGeom>
        </p:spPr>
      </p:pic>
      <p:sp>
        <p:nvSpPr>
          <p:cNvPr id="4" name="TextBox 3">
            <a:extLst>
              <a:ext uri="{FF2B5EF4-FFF2-40B4-BE49-F238E27FC236}">
                <a16:creationId xmlns:a16="http://schemas.microsoft.com/office/drawing/2014/main" id="{ED3CFA75-2A58-BC41-7976-927F50C452A2}"/>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5" name="TextBox 4">
            <a:extLst>
              <a:ext uri="{FF2B5EF4-FFF2-40B4-BE49-F238E27FC236}">
                <a16:creationId xmlns:a16="http://schemas.microsoft.com/office/drawing/2014/main" id="{63A0A261-5890-B14B-F6AD-FF81ED5078DC}"/>
              </a:ext>
            </a:extLst>
          </p:cNvPr>
          <p:cNvSpPr txBox="1"/>
          <p:nvPr/>
        </p:nvSpPr>
        <p:spPr>
          <a:xfrm>
            <a:off x="880529" y="6135329"/>
            <a:ext cx="7202767" cy="276999"/>
          </a:xfrm>
          <a:prstGeom prst="rect">
            <a:avLst/>
          </a:prstGeom>
          <a:noFill/>
        </p:spPr>
        <p:txBody>
          <a:bodyPr wrap="square" rtlCol="0">
            <a:spAutoFit/>
          </a:bodyPr>
          <a:lstStyle/>
          <a:p>
            <a:pPr>
              <a:spcAft>
                <a:spcPts val="800"/>
              </a:spcAft>
            </a:pPr>
            <a:r>
              <a:rPr lang="en-IN" sz="1200" dirty="0">
                <a:solidFill>
                  <a:srgbClr val="0000FF"/>
                </a:solidFill>
                <a:latin typeface="+mn-lt"/>
              </a:rPr>
              <a:t>AI Generated Image</a:t>
            </a:r>
          </a:p>
        </p:txBody>
      </p:sp>
      <p:cxnSp>
        <p:nvCxnSpPr>
          <p:cNvPr id="6" name="Straight Connector 5">
            <a:extLst>
              <a:ext uri="{FF2B5EF4-FFF2-40B4-BE49-F238E27FC236}">
                <a16:creationId xmlns:a16="http://schemas.microsoft.com/office/drawing/2014/main" id="{A3F5E61D-C252-D1CE-C560-9DFC8CC92C72}"/>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8200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7310</TotalTime>
  <Words>15950</Words>
  <Application>Microsoft Office PowerPoint</Application>
  <PresentationFormat>Widescreen</PresentationFormat>
  <Paragraphs>968</Paragraphs>
  <Slides>54</Slides>
  <Notes>54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Bhawani Shankar Sahu</cp:lastModifiedBy>
  <cp:revision>74</cp:revision>
  <dcterms:modified xsi:type="dcterms:W3CDTF">2024-12-04T05:48:02Z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